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23" r:id="rId5"/>
    <p:sldId id="327" r:id="rId6"/>
    <p:sldId id="283" r:id="rId7"/>
    <p:sldId id="284" r:id="rId8"/>
    <p:sldId id="332" r:id="rId9"/>
    <p:sldId id="333" r:id="rId10"/>
    <p:sldId id="287" r:id="rId11"/>
    <p:sldId id="286" r:id="rId12"/>
    <p:sldId id="330" r:id="rId13"/>
    <p:sldId id="331" r:id="rId14"/>
    <p:sldId id="329" r:id="rId15"/>
    <p:sldId id="328" r:id="rId16"/>
    <p:sldId id="258"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4C209-686B-4EB8-B1FB-06A6426BDD23}" v="78" dt="2025-01-13T14:36:45.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20" d="100"/>
          <a:sy n="120"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ias Jansson" userId="80d3069a-5985-4284-994e-9ec5edd66c05" providerId="ADAL" clId="{1EC4C209-686B-4EB8-B1FB-06A6426BDD23}"/>
    <pc:docChg chg="undo custSel modSld">
      <pc:chgData name="Tobias Jansson" userId="80d3069a-5985-4284-994e-9ec5edd66c05" providerId="ADAL" clId="{1EC4C209-686B-4EB8-B1FB-06A6426BDD23}" dt="2025-01-13T14:36:45.041" v="257"/>
      <pc:docMkLst>
        <pc:docMk/>
      </pc:docMkLst>
      <pc:sldChg chg="addSp delSp modSp mod modTransition modAnim">
        <pc:chgData name="Tobias Jansson" userId="80d3069a-5985-4284-994e-9ec5edd66c05" providerId="ADAL" clId="{1EC4C209-686B-4EB8-B1FB-06A6426BDD23}" dt="2025-01-13T14:36:45.041" v="257"/>
        <pc:sldMkLst>
          <pc:docMk/>
          <pc:sldMk cId="1427217323" sldId="258"/>
        </pc:sldMkLst>
        <pc:spChg chg="mod">
          <ac:chgData name="Tobias Jansson" userId="80d3069a-5985-4284-994e-9ec5edd66c05" providerId="ADAL" clId="{1EC4C209-686B-4EB8-B1FB-06A6426BDD23}" dt="2025-01-13T08:53:05.801" v="128" actId="1076"/>
          <ac:spMkLst>
            <pc:docMk/>
            <pc:sldMk cId="1427217323" sldId="258"/>
            <ac:spMk id="2" creationId="{00000000-0000-0000-0000-000000000000}"/>
          </ac:spMkLst>
        </pc:spChg>
        <pc:picChg chg="mod">
          <ac:chgData name="Tobias Jansson" userId="80d3069a-5985-4284-994e-9ec5edd66c05" providerId="ADAL" clId="{1EC4C209-686B-4EB8-B1FB-06A6426BDD23}" dt="2025-01-13T08:53:37.816" v="133" actId="1076"/>
          <ac:picMkLst>
            <pc:docMk/>
            <pc:sldMk cId="1427217323" sldId="258"/>
            <ac:picMk id="3" creationId="{00000000-0000-0000-0000-000000000000}"/>
          </ac:picMkLst>
        </pc:picChg>
        <pc:picChg chg="del">
          <ac:chgData name="Tobias Jansson" userId="80d3069a-5985-4284-994e-9ec5edd66c05" providerId="ADAL" clId="{1EC4C209-686B-4EB8-B1FB-06A6426BDD23}" dt="2025-01-13T10:12:55.540" v="134"/>
          <ac:picMkLst>
            <pc:docMk/>
            <pc:sldMk cId="1427217323" sldId="258"/>
            <ac:picMk id="4" creationId="{12429CF1-D351-E923-EBF4-62C53D62268E}"/>
          </ac:picMkLst>
        </pc:picChg>
        <pc:picChg chg="mod">
          <ac:chgData name="Tobias Jansson" userId="80d3069a-5985-4284-994e-9ec5edd66c05" providerId="ADAL" clId="{1EC4C209-686B-4EB8-B1FB-06A6426BDD23}" dt="2025-01-13T08:51:41.152" v="125" actId="1076"/>
          <ac:picMkLst>
            <pc:docMk/>
            <pc:sldMk cId="1427217323" sldId="258"/>
            <ac:picMk id="5" creationId="{00000000-0000-0000-0000-000000000000}"/>
          </ac:picMkLst>
        </pc:picChg>
        <pc:picChg chg="mod">
          <ac:chgData name="Tobias Jansson" userId="80d3069a-5985-4284-994e-9ec5edd66c05" providerId="ADAL" clId="{1EC4C209-686B-4EB8-B1FB-06A6426BDD23}" dt="2025-01-13T08:53:24.960" v="131" actId="1076"/>
          <ac:picMkLst>
            <pc:docMk/>
            <pc:sldMk cId="1427217323" sldId="258"/>
            <ac:picMk id="9" creationId="{00000000-0000-0000-0000-000000000000}"/>
          </ac:picMkLst>
        </pc:picChg>
        <pc:picChg chg="add del mod">
          <ac:chgData name="Tobias Jansson" userId="80d3069a-5985-4284-994e-9ec5edd66c05" providerId="ADAL" clId="{1EC4C209-686B-4EB8-B1FB-06A6426BDD23}" dt="2025-01-13T14:34:07.079" v="253"/>
          <ac:picMkLst>
            <pc:docMk/>
            <pc:sldMk cId="1427217323" sldId="258"/>
            <ac:picMk id="10" creationId="{702CD72D-94AC-A2B3-178C-98347C1071BD}"/>
          </ac:picMkLst>
        </pc:picChg>
        <pc:picChg chg="mod">
          <ac:chgData name="Tobias Jansson" userId="80d3069a-5985-4284-994e-9ec5edd66c05" providerId="ADAL" clId="{1EC4C209-686B-4EB8-B1FB-06A6426BDD23}" dt="2025-01-13T08:53:26.712" v="132" actId="1076"/>
          <ac:picMkLst>
            <pc:docMk/>
            <pc:sldMk cId="1427217323" sldId="258"/>
            <ac:picMk id="12" creationId="{3DBB6C4E-E60D-4F6E-BB49-F3B3CD36CBC8}"/>
          </ac:picMkLst>
        </pc:picChg>
        <pc:picChg chg="add del mod ord">
          <ac:chgData name="Tobias Jansson" userId="80d3069a-5985-4284-994e-9ec5edd66c05" providerId="ADAL" clId="{1EC4C209-686B-4EB8-B1FB-06A6426BDD23}" dt="2025-01-13T14:34:37.559" v="254"/>
          <ac:picMkLst>
            <pc:docMk/>
            <pc:sldMk cId="1427217323" sldId="258"/>
            <ac:picMk id="15" creationId="{8FBDFC53-86EA-0AA1-8A5D-059C4556A68C}"/>
          </ac:picMkLst>
        </pc:picChg>
        <pc:picChg chg="add del mod">
          <ac:chgData name="Tobias Jansson" userId="80d3069a-5985-4284-994e-9ec5edd66c05" providerId="ADAL" clId="{1EC4C209-686B-4EB8-B1FB-06A6426BDD23}" dt="2025-01-13T14:34:57.637" v="256"/>
          <ac:picMkLst>
            <pc:docMk/>
            <pc:sldMk cId="1427217323" sldId="258"/>
            <ac:picMk id="16" creationId="{84C1A667-68F8-7529-686E-A02AA9835907}"/>
          </ac:picMkLst>
        </pc:picChg>
        <pc:picChg chg="add del mod ord">
          <ac:chgData name="Tobias Jansson" userId="80d3069a-5985-4284-994e-9ec5edd66c05" providerId="ADAL" clId="{1EC4C209-686B-4EB8-B1FB-06A6426BDD23}" dt="2025-01-13T14:36:45.041" v="257"/>
          <ac:picMkLst>
            <pc:docMk/>
            <pc:sldMk cId="1427217323" sldId="258"/>
            <ac:picMk id="19" creationId="{C6428C55-6617-E682-92D7-1DCA27F86C55}"/>
          </ac:picMkLst>
        </pc:picChg>
        <pc:picChg chg="add mod">
          <ac:chgData name="Tobias Jansson" userId="80d3069a-5985-4284-994e-9ec5edd66c05" providerId="ADAL" clId="{1EC4C209-686B-4EB8-B1FB-06A6426BDD23}" dt="2025-01-13T14:36:45.041" v="257"/>
          <ac:picMkLst>
            <pc:docMk/>
            <pc:sldMk cId="1427217323" sldId="258"/>
            <ac:picMk id="20" creationId="{F353067D-B24E-D8C9-204D-30A0B5D76E4D}"/>
          </ac:picMkLst>
        </pc:picChg>
      </pc:sldChg>
      <pc:sldChg chg="addSp delSp modSp mod modTransition modAnim">
        <pc:chgData name="Tobias Jansson" userId="80d3069a-5985-4284-994e-9ec5edd66c05" providerId="ADAL" clId="{1EC4C209-686B-4EB8-B1FB-06A6426BDD23}" dt="2025-01-13T10:48:56.237" v="158"/>
        <pc:sldMkLst>
          <pc:docMk/>
          <pc:sldMk cId="1021527141" sldId="283"/>
        </pc:sldMkLst>
        <pc:spChg chg="mod">
          <ac:chgData name="Tobias Jansson" userId="80d3069a-5985-4284-994e-9ec5edd66c05" providerId="ADAL" clId="{1EC4C209-686B-4EB8-B1FB-06A6426BDD23}" dt="2025-01-13T08:36:16.897" v="44" actId="20577"/>
          <ac:spMkLst>
            <pc:docMk/>
            <pc:sldMk cId="1021527141" sldId="283"/>
            <ac:spMk id="6" creationId="{00000000-0000-0000-0000-000000000000}"/>
          </ac:spMkLst>
        </pc:spChg>
        <pc:spChg chg="mod">
          <ac:chgData name="Tobias Jansson" userId="80d3069a-5985-4284-994e-9ec5edd66c05" providerId="ADAL" clId="{1EC4C209-686B-4EB8-B1FB-06A6426BDD23}" dt="2025-01-13T08:36:23.257" v="48" actId="20577"/>
          <ac:spMkLst>
            <pc:docMk/>
            <pc:sldMk cId="1021527141" sldId="283"/>
            <ac:spMk id="8" creationId="{00000000-0000-0000-0000-000000000000}"/>
          </ac:spMkLst>
        </pc:spChg>
        <pc:picChg chg="add mod">
          <ac:chgData name="Tobias Jansson" userId="80d3069a-5985-4284-994e-9ec5edd66c05" providerId="ADAL" clId="{1EC4C209-686B-4EB8-B1FB-06A6426BDD23}" dt="2025-01-13T08:37:35.281" v="59" actId="14100"/>
          <ac:picMkLst>
            <pc:docMk/>
            <pc:sldMk cId="1021527141" sldId="283"/>
            <ac:picMk id="2" creationId="{0712AFB4-E75F-6C48-6EAF-B06F19A5A677}"/>
          </ac:picMkLst>
        </pc:picChg>
        <pc:picChg chg="del">
          <ac:chgData name="Tobias Jansson" userId="80d3069a-5985-4284-994e-9ec5edd66c05" providerId="ADAL" clId="{1EC4C209-686B-4EB8-B1FB-06A6426BDD23}" dt="2025-01-13T10:12:55.540" v="134"/>
          <ac:picMkLst>
            <pc:docMk/>
            <pc:sldMk cId="1021527141" sldId="283"/>
            <ac:picMk id="7" creationId="{19AC05C2-CF65-104C-D95D-42F03A58C728}"/>
          </ac:picMkLst>
        </pc:picChg>
        <pc:picChg chg="add del mod">
          <ac:chgData name="Tobias Jansson" userId="80d3069a-5985-4284-994e-9ec5edd66c05" providerId="ADAL" clId="{1EC4C209-686B-4EB8-B1FB-06A6426BDD23}" dt="2025-01-13T10:46:51.735" v="157"/>
          <ac:picMkLst>
            <pc:docMk/>
            <pc:sldMk cId="1021527141" sldId="283"/>
            <ac:picMk id="11" creationId="{E8C59A05-09E5-FD8B-28FA-C21F4AD03C97}"/>
          </ac:picMkLst>
        </pc:picChg>
        <pc:picChg chg="add del mod ord">
          <ac:chgData name="Tobias Jansson" userId="80d3069a-5985-4284-994e-9ec5edd66c05" providerId="ADAL" clId="{1EC4C209-686B-4EB8-B1FB-06A6426BDD23}" dt="2025-01-13T10:48:56.237" v="158"/>
          <ac:picMkLst>
            <pc:docMk/>
            <pc:sldMk cId="1021527141" sldId="283"/>
            <ac:picMk id="14" creationId="{CEC9EE1E-7677-254D-44C9-9B81C810D1D7}"/>
          </ac:picMkLst>
        </pc:picChg>
        <pc:picChg chg="add mod">
          <ac:chgData name="Tobias Jansson" userId="80d3069a-5985-4284-994e-9ec5edd66c05" providerId="ADAL" clId="{1EC4C209-686B-4EB8-B1FB-06A6426BDD23}" dt="2025-01-13T10:48:56.237" v="158"/>
          <ac:picMkLst>
            <pc:docMk/>
            <pc:sldMk cId="1021527141" sldId="283"/>
            <ac:picMk id="15" creationId="{511C0747-8ED8-769A-BE27-90D4F1254315}"/>
          </ac:picMkLst>
        </pc:picChg>
        <pc:picChg chg="del">
          <ac:chgData name="Tobias Jansson" userId="80d3069a-5985-4284-994e-9ec5edd66c05" providerId="ADAL" clId="{1EC4C209-686B-4EB8-B1FB-06A6426BDD23}" dt="2025-01-13T08:36:53.661" v="49" actId="478"/>
          <ac:picMkLst>
            <pc:docMk/>
            <pc:sldMk cId="1021527141" sldId="283"/>
            <ac:picMk id="1026" creationId="{A0911D54-146F-96AC-6588-54D51D2ECE0E}"/>
          </ac:picMkLst>
        </pc:picChg>
      </pc:sldChg>
      <pc:sldChg chg="addSp delSp modSp mod modTransition modAnim">
        <pc:chgData name="Tobias Jansson" userId="80d3069a-5985-4284-994e-9ec5edd66c05" providerId="ADAL" clId="{1EC4C209-686B-4EB8-B1FB-06A6426BDD23}" dt="2025-01-13T10:54:53.121" v="193"/>
        <pc:sldMkLst>
          <pc:docMk/>
          <pc:sldMk cId="2969018980" sldId="284"/>
        </pc:sldMkLst>
        <pc:spChg chg="mod">
          <ac:chgData name="Tobias Jansson" userId="80d3069a-5985-4284-994e-9ec5edd66c05" providerId="ADAL" clId="{1EC4C209-686B-4EB8-B1FB-06A6426BDD23}" dt="2025-01-13T08:37:47.712" v="72" actId="20577"/>
          <ac:spMkLst>
            <pc:docMk/>
            <pc:sldMk cId="2969018980" sldId="284"/>
            <ac:spMk id="6" creationId="{00000000-0000-0000-0000-000000000000}"/>
          </ac:spMkLst>
        </pc:spChg>
        <pc:spChg chg="mod">
          <ac:chgData name="Tobias Jansson" userId="80d3069a-5985-4284-994e-9ec5edd66c05" providerId="ADAL" clId="{1EC4C209-686B-4EB8-B1FB-06A6426BDD23}" dt="2025-01-13T10:53:20.429" v="189" actId="20577"/>
          <ac:spMkLst>
            <pc:docMk/>
            <pc:sldMk cId="2969018980" sldId="284"/>
            <ac:spMk id="8" creationId="{00000000-0000-0000-0000-000000000000}"/>
          </ac:spMkLst>
        </pc:spChg>
        <pc:picChg chg="del">
          <ac:chgData name="Tobias Jansson" userId="80d3069a-5985-4284-994e-9ec5edd66c05" providerId="ADAL" clId="{1EC4C209-686B-4EB8-B1FB-06A6426BDD23}" dt="2025-01-13T10:52:53.529" v="182" actId="478"/>
          <ac:picMkLst>
            <pc:docMk/>
            <pc:sldMk cId="2969018980" sldId="284"/>
            <ac:picMk id="2" creationId="{1D5621E0-79C0-4932-BD8E-71B2AB62512C}"/>
          </ac:picMkLst>
        </pc:picChg>
        <pc:picChg chg="mod">
          <ac:chgData name="Tobias Jansson" userId="80d3069a-5985-4284-994e-9ec5edd66c05" providerId="ADAL" clId="{1EC4C209-686B-4EB8-B1FB-06A6426BDD23}" dt="2025-01-13T10:53:02.315" v="186" actId="1076"/>
          <ac:picMkLst>
            <pc:docMk/>
            <pc:sldMk cId="2969018980" sldId="284"/>
            <ac:picMk id="4" creationId="{E04E9391-7D35-E8BB-B1EF-5460B3FF033C}"/>
          </ac:picMkLst>
        </pc:picChg>
        <pc:picChg chg="add del mod">
          <ac:chgData name="Tobias Jansson" userId="80d3069a-5985-4284-994e-9ec5edd66c05" providerId="ADAL" clId="{1EC4C209-686B-4EB8-B1FB-06A6426BDD23}" dt="2025-01-13T10:54:12.519" v="192"/>
          <ac:picMkLst>
            <pc:docMk/>
            <pc:sldMk cId="2969018980" sldId="284"/>
            <ac:picMk id="9" creationId="{863C6D95-A0C1-5465-F1CB-59BBCF29B0E7}"/>
          </ac:picMkLst>
        </pc:picChg>
        <pc:picChg chg="add del mod ord">
          <ac:chgData name="Tobias Jansson" userId="80d3069a-5985-4284-994e-9ec5edd66c05" providerId="ADAL" clId="{1EC4C209-686B-4EB8-B1FB-06A6426BDD23}" dt="2025-01-13T10:54:53.121" v="193"/>
          <ac:picMkLst>
            <pc:docMk/>
            <pc:sldMk cId="2969018980" sldId="284"/>
            <ac:picMk id="12" creationId="{7AAE5723-5521-418A-ED31-8C34F17AB87F}"/>
          </ac:picMkLst>
        </pc:picChg>
        <pc:picChg chg="add mod">
          <ac:chgData name="Tobias Jansson" userId="80d3069a-5985-4284-994e-9ec5edd66c05" providerId="ADAL" clId="{1EC4C209-686B-4EB8-B1FB-06A6426BDD23}" dt="2025-01-13T10:54:53.121" v="193"/>
          <ac:picMkLst>
            <pc:docMk/>
            <pc:sldMk cId="2969018980" sldId="284"/>
            <ac:picMk id="13" creationId="{812AC12A-056B-73BC-7660-902DA72F85EB}"/>
          </ac:picMkLst>
        </pc:picChg>
        <pc:picChg chg="del">
          <ac:chgData name="Tobias Jansson" userId="80d3069a-5985-4284-994e-9ec5edd66c05" providerId="ADAL" clId="{1EC4C209-686B-4EB8-B1FB-06A6426BDD23}" dt="2025-01-13T10:12:55.540" v="134"/>
          <ac:picMkLst>
            <pc:docMk/>
            <pc:sldMk cId="2969018980" sldId="284"/>
            <ac:picMk id="21" creationId="{BFBC4797-8000-03A9-CB75-29CB7540BDFD}"/>
          </ac:picMkLst>
        </pc:picChg>
      </pc:sldChg>
      <pc:sldChg chg="addSp delSp modSp mod modTransition modAnim modNotesTx">
        <pc:chgData name="Tobias Jansson" userId="80d3069a-5985-4284-994e-9ec5edd66c05" providerId="ADAL" clId="{1EC4C209-686B-4EB8-B1FB-06A6426BDD23}" dt="2025-01-13T11:03:56.623" v="205"/>
        <pc:sldMkLst>
          <pc:docMk/>
          <pc:sldMk cId="3185752557" sldId="286"/>
        </pc:sldMkLst>
        <pc:spChg chg="mod">
          <ac:chgData name="Tobias Jansson" userId="80d3069a-5985-4284-994e-9ec5edd66c05" providerId="ADAL" clId="{1EC4C209-686B-4EB8-B1FB-06A6426BDD23}" dt="2025-01-13T08:38:37.678" v="88"/>
          <ac:spMkLst>
            <pc:docMk/>
            <pc:sldMk cId="3185752557" sldId="286"/>
            <ac:spMk id="6" creationId="{00000000-0000-0000-0000-000000000000}"/>
          </ac:spMkLst>
        </pc:spChg>
        <pc:spChg chg="mod">
          <ac:chgData name="Tobias Jansson" userId="80d3069a-5985-4284-994e-9ec5edd66c05" providerId="ADAL" clId="{1EC4C209-686B-4EB8-B1FB-06A6426BDD23}" dt="2025-01-13T08:38:41.057" v="90" actId="20577"/>
          <ac:spMkLst>
            <pc:docMk/>
            <pc:sldMk cId="3185752557" sldId="286"/>
            <ac:spMk id="8" creationId="{00000000-0000-0000-0000-000000000000}"/>
          </ac:spMkLst>
        </pc:spChg>
        <pc:picChg chg="add del mod">
          <ac:chgData name="Tobias Jansson" userId="80d3069a-5985-4284-994e-9ec5edd66c05" providerId="ADAL" clId="{1EC4C209-686B-4EB8-B1FB-06A6426BDD23}" dt="2025-01-13T11:02:25.973" v="204"/>
          <ac:picMkLst>
            <pc:docMk/>
            <pc:sldMk cId="3185752557" sldId="286"/>
            <ac:picMk id="4" creationId="{13E2F814-2658-0430-7B7A-0E6F52501233}"/>
          </ac:picMkLst>
        </pc:picChg>
        <pc:picChg chg="del">
          <ac:chgData name="Tobias Jansson" userId="80d3069a-5985-4284-994e-9ec5edd66c05" providerId="ADAL" clId="{1EC4C209-686B-4EB8-B1FB-06A6426BDD23}" dt="2025-01-13T10:12:55.540" v="134"/>
          <ac:picMkLst>
            <pc:docMk/>
            <pc:sldMk cId="3185752557" sldId="286"/>
            <ac:picMk id="9" creationId="{11434D72-A5D4-1F95-7100-D4EA10EA939A}"/>
          </ac:picMkLst>
        </pc:picChg>
        <pc:picChg chg="add del mod ord">
          <ac:chgData name="Tobias Jansson" userId="80d3069a-5985-4284-994e-9ec5edd66c05" providerId="ADAL" clId="{1EC4C209-686B-4EB8-B1FB-06A6426BDD23}" dt="2025-01-13T11:03:56.623" v="205"/>
          <ac:picMkLst>
            <pc:docMk/>
            <pc:sldMk cId="3185752557" sldId="286"/>
            <ac:picMk id="12" creationId="{D97AC78B-7BE6-64E3-0EE8-8112E6A58497}"/>
          </ac:picMkLst>
        </pc:picChg>
        <pc:picChg chg="add mod">
          <ac:chgData name="Tobias Jansson" userId="80d3069a-5985-4284-994e-9ec5edd66c05" providerId="ADAL" clId="{1EC4C209-686B-4EB8-B1FB-06A6426BDD23}" dt="2025-01-13T11:03:56.623" v="205"/>
          <ac:picMkLst>
            <pc:docMk/>
            <pc:sldMk cId="3185752557" sldId="286"/>
            <ac:picMk id="13" creationId="{67860864-F9AE-6020-4CD5-73F5C5E9AE0A}"/>
          </ac:picMkLst>
        </pc:picChg>
      </pc:sldChg>
      <pc:sldChg chg="addSp delSp modSp mod modTransition modAnim">
        <pc:chgData name="Tobias Jansson" userId="80d3069a-5985-4284-994e-9ec5edd66c05" providerId="ADAL" clId="{1EC4C209-686B-4EB8-B1FB-06A6426BDD23}" dt="2025-01-13T10:59:51.475" v="201" actId="20577"/>
        <pc:sldMkLst>
          <pc:docMk/>
          <pc:sldMk cId="2473399236" sldId="287"/>
        </pc:sldMkLst>
        <pc:spChg chg="mod">
          <ac:chgData name="Tobias Jansson" userId="80d3069a-5985-4284-994e-9ec5edd66c05" providerId="ADAL" clId="{1EC4C209-686B-4EB8-B1FB-06A6426BDD23}" dt="2025-01-13T08:38:23.185" v="81"/>
          <ac:spMkLst>
            <pc:docMk/>
            <pc:sldMk cId="2473399236" sldId="287"/>
            <ac:spMk id="6" creationId="{00000000-0000-0000-0000-000000000000}"/>
          </ac:spMkLst>
        </pc:spChg>
        <pc:spChg chg="mod">
          <ac:chgData name="Tobias Jansson" userId="80d3069a-5985-4284-994e-9ec5edd66c05" providerId="ADAL" clId="{1EC4C209-686B-4EB8-B1FB-06A6426BDD23}" dt="2025-01-13T10:59:51.475" v="201" actId="20577"/>
          <ac:spMkLst>
            <pc:docMk/>
            <pc:sldMk cId="2473399236" sldId="287"/>
            <ac:spMk id="8" creationId="{00000000-0000-0000-0000-000000000000}"/>
          </ac:spMkLst>
        </pc:spChg>
        <pc:picChg chg="add mod">
          <ac:chgData name="Tobias Jansson" userId="80d3069a-5985-4284-994e-9ec5edd66c05" providerId="ADAL" clId="{1EC4C209-686B-4EB8-B1FB-06A6426BDD23}" dt="2025-01-13T10:52:38.275" v="181" actId="1076"/>
          <ac:picMkLst>
            <pc:docMk/>
            <pc:sldMk cId="2473399236" sldId="287"/>
            <ac:picMk id="2" creationId="{2463CA05-EBC2-6ACB-6D6C-63ECD6F233F0}"/>
          </ac:picMkLst>
        </pc:picChg>
        <pc:picChg chg="mod">
          <ac:chgData name="Tobias Jansson" userId="80d3069a-5985-4284-994e-9ec5edd66c05" providerId="ADAL" clId="{1EC4C209-686B-4EB8-B1FB-06A6426BDD23}" dt="2025-01-13T10:53:40.915" v="190" actId="1035"/>
          <ac:picMkLst>
            <pc:docMk/>
            <pc:sldMk cId="2473399236" sldId="287"/>
            <ac:picMk id="3" creationId="{CAC6FE4C-95EB-0C9A-6398-62BF399D075F}"/>
          </ac:picMkLst>
        </pc:picChg>
        <pc:picChg chg="mod">
          <ac:chgData name="Tobias Jansson" userId="80d3069a-5985-4284-994e-9ec5edd66c05" providerId="ADAL" clId="{1EC4C209-686B-4EB8-B1FB-06A6426BDD23}" dt="2025-01-13T10:52:30.532" v="178" actId="1076"/>
          <ac:picMkLst>
            <pc:docMk/>
            <pc:sldMk cId="2473399236" sldId="287"/>
            <ac:picMk id="4" creationId="{00000000-0000-0000-0000-000000000000}"/>
          </ac:picMkLst>
        </pc:picChg>
        <pc:picChg chg="add mod">
          <ac:chgData name="Tobias Jansson" userId="80d3069a-5985-4284-994e-9ec5edd66c05" providerId="ADAL" clId="{1EC4C209-686B-4EB8-B1FB-06A6426BDD23}" dt="2025-01-13T10:58:42.339" v="197"/>
          <ac:picMkLst>
            <pc:docMk/>
            <pc:sldMk cId="2473399236" sldId="287"/>
            <ac:picMk id="7" creationId="{EFD8B9CD-B36B-4B1A-35A1-706BD32CDF95}"/>
          </ac:picMkLst>
        </pc:picChg>
        <pc:picChg chg="del">
          <ac:chgData name="Tobias Jansson" userId="80d3069a-5985-4284-994e-9ec5edd66c05" providerId="ADAL" clId="{1EC4C209-686B-4EB8-B1FB-06A6426BDD23}" dt="2025-01-13T10:12:55.540" v="134"/>
          <ac:picMkLst>
            <pc:docMk/>
            <pc:sldMk cId="2473399236" sldId="287"/>
            <ac:picMk id="14" creationId="{58C0D65A-D298-226C-D183-E50A3AE98A9C}"/>
          </ac:picMkLst>
        </pc:picChg>
      </pc:sldChg>
      <pc:sldChg chg="addSp delSp modSp mod modTransition modAnim">
        <pc:chgData name="Tobias Jansson" userId="80d3069a-5985-4284-994e-9ec5edd66c05" providerId="ADAL" clId="{1EC4C209-686B-4EB8-B1FB-06A6426BDD23}" dt="2025-01-13T10:17:02.433" v="147"/>
        <pc:sldMkLst>
          <pc:docMk/>
          <pc:sldMk cId="387622650" sldId="323"/>
        </pc:sldMkLst>
        <pc:spChg chg="mod">
          <ac:chgData name="Tobias Jansson" userId="80d3069a-5985-4284-994e-9ec5edd66c05" providerId="ADAL" clId="{1EC4C209-686B-4EB8-B1FB-06A6426BDD23}" dt="2025-01-13T08:35:20.696" v="26" actId="14100"/>
          <ac:spMkLst>
            <pc:docMk/>
            <pc:sldMk cId="387622650" sldId="323"/>
            <ac:spMk id="2" creationId="{00000000-0000-0000-0000-000000000000}"/>
          </ac:spMkLst>
        </pc:spChg>
        <pc:spChg chg="mod">
          <ac:chgData name="Tobias Jansson" userId="80d3069a-5985-4284-994e-9ec5edd66c05" providerId="ADAL" clId="{1EC4C209-686B-4EB8-B1FB-06A6426BDD23}" dt="2025-01-13T08:35:40.449" v="29" actId="20577"/>
          <ac:spMkLst>
            <pc:docMk/>
            <pc:sldMk cId="387622650" sldId="323"/>
            <ac:spMk id="3" creationId="{00000000-0000-0000-0000-000000000000}"/>
          </ac:spMkLst>
        </pc:spChg>
        <pc:picChg chg="del">
          <ac:chgData name="Tobias Jansson" userId="80d3069a-5985-4284-994e-9ec5edd66c05" providerId="ADAL" clId="{1EC4C209-686B-4EB8-B1FB-06A6426BDD23}" dt="2025-01-13T10:12:55.540" v="134"/>
          <ac:picMkLst>
            <pc:docMk/>
            <pc:sldMk cId="387622650" sldId="323"/>
            <ac:picMk id="7" creationId="{863CE117-2789-41DF-9352-212BCC8EBFBF}"/>
          </ac:picMkLst>
        </pc:picChg>
        <pc:picChg chg="add del mod">
          <ac:chgData name="Tobias Jansson" userId="80d3069a-5985-4284-994e-9ec5edd66c05" providerId="ADAL" clId="{1EC4C209-686B-4EB8-B1FB-06A6426BDD23}" dt="2025-01-13T10:14:54.445" v="137"/>
          <ac:picMkLst>
            <pc:docMk/>
            <pc:sldMk cId="387622650" sldId="323"/>
            <ac:picMk id="13" creationId="{A94E837B-D3AB-A2DF-3EAC-0F4E53699E1C}"/>
          </ac:picMkLst>
        </pc:picChg>
        <pc:picChg chg="add del mod ord">
          <ac:chgData name="Tobias Jansson" userId="80d3069a-5985-4284-994e-9ec5edd66c05" providerId="ADAL" clId="{1EC4C209-686B-4EB8-B1FB-06A6426BDD23}" dt="2025-01-13T10:15:22.143" v="138"/>
          <ac:picMkLst>
            <pc:docMk/>
            <pc:sldMk cId="387622650" sldId="323"/>
            <ac:picMk id="18" creationId="{F38A3E56-F98F-EC2E-49EA-A566D4359320}"/>
          </ac:picMkLst>
        </pc:picChg>
        <pc:picChg chg="add del mod">
          <ac:chgData name="Tobias Jansson" userId="80d3069a-5985-4284-994e-9ec5edd66c05" providerId="ADAL" clId="{1EC4C209-686B-4EB8-B1FB-06A6426BDD23}" dt="2025-01-13T10:15:27.844" v="140"/>
          <ac:picMkLst>
            <pc:docMk/>
            <pc:sldMk cId="387622650" sldId="323"/>
            <ac:picMk id="19" creationId="{27B1702E-DABC-A376-053F-5CABB880B773}"/>
          </ac:picMkLst>
        </pc:picChg>
        <pc:picChg chg="add del mod ord">
          <ac:chgData name="Tobias Jansson" userId="80d3069a-5985-4284-994e-9ec5edd66c05" providerId="ADAL" clId="{1EC4C209-686B-4EB8-B1FB-06A6426BDD23}" dt="2025-01-13T10:15:55.608" v="141"/>
          <ac:picMkLst>
            <pc:docMk/>
            <pc:sldMk cId="387622650" sldId="323"/>
            <ac:picMk id="22" creationId="{F36A7CB2-D5B3-01ED-3299-D5F88BD4D3D9}"/>
          </ac:picMkLst>
        </pc:picChg>
        <pc:picChg chg="add del mod">
          <ac:chgData name="Tobias Jansson" userId="80d3069a-5985-4284-994e-9ec5edd66c05" providerId="ADAL" clId="{1EC4C209-686B-4EB8-B1FB-06A6426BDD23}" dt="2025-01-13T10:16:20.396" v="143"/>
          <ac:picMkLst>
            <pc:docMk/>
            <pc:sldMk cId="387622650" sldId="323"/>
            <ac:picMk id="23" creationId="{407D98E2-D8AB-4711-EE92-97C4FF5C5E43}"/>
          </ac:picMkLst>
        </pc:picChg>
        <pc:picChg chg="add del mod ord">
          <ac:chgData name="Tobias Jansson" userId="80d3069a-5985-4284-994e-9ec5edd66c05" providerId="ADAL" clId="{1EC4C209-686B-4EB8-B1FB-06A6426BDD23}" dt="2025-01-13T10:16:30.733" v="144"/>
          <ac:picMkLst>
            <pc:docMk/>
            <pc:sldMk cId="387622650" sldId="323"/>
            <ac:picMk id="27" creationId="{CCD21B87-DA17-2418-36CF-8F48062D3B18}"/>
          </ac:picMkLst>
        </pc:picChg>
        <pc:picChg chg="add del mod">
          <ac:chgData name="Tobias Jansson" userId="80d3069a-5985-4284-994e-9ec5edd66c05" providerId="ADAL" clId="{1EC4C209-686B-4EB8-B1FB-06A6426BDD23}" dt="2025-01-13T10:16:35.171" v="146"/>
          <ac:picMkLst>
            <pc:docMk/>
            <pc:sldMk cId="387622650" sldId="323"/>
            <ac:picMk id="28" creationId="{55A354C0-C1E6-C3C5-ED8A-5EAE07587720}"/>
          </ac:picMkLst>
        </pc:picChg>
        <pc:picChg chg="add del mod ord">
          <ac:chgData name="Tobias Jansson" userId="80d3069a-5985-4284-994e-9ec5edd66c05" providerId="ADAL" clId="{1EC4C209-686B-4EB8-B1FB-06A6426BDD23}" dt="2025-01-13T10:17:02.433" v="147"/>
          <ac:picMkLst>
            <pc:docMk/>
            <pc:sldMk cId="387622650" sldId="323"/>
            <ac:picMk id="31" creationId="{ABDFBE60-9B2F-1D00-97A4-8C9207843872}"/>
          </ac:picMkLst>
        </pc:picChg>
        <pc:picChg chg="add mod">
          <ac:chgData name="Tobias Jansson" userId="80d3069a-5985-4284-994e-9ec5edd66c05" providerId="ADAL" clId="{1EC4C209-686B-4EB8-B1FB-06A6426BDD23}" dt="2025-01-13T10:17:02.433" v="147"/>
          <ac:picMkLst>
            <pc:docMk/>
            <pc:sldMk cId="387622650" sldId="323"/>
            <ac:picMk id="32" creationId="{7941691E-6598-3E93-2162-345676CE207A}"/>
          </ac:picMkLst>
        </pc:picChg>
      </pc:sldChg>
      <pc:sldChg chg="addSp delSp modSp mod modTransition modAnim">
        <pc:chgData name="Tobias Jansson" userId="80d3069a-5985-4284-994e-9ec5edd66c05" providerId="ADAL" clId="{1EC4C209-686B-4EB8-B1FB-06A6426BDD23}" dt="2025-01-13T10:43:43.897" v="154"/>
        <pc:sldMkLst>
          <pc:docMk/>
          <pc:sldMk cId="3868267959" sldId="327"/>
        </pc:sldMkLst>
        <pc:spChg chg="mod">
          <ac:chgData name="Tobias Jansson" userId="80d3069a-5985-4284-994e-9ec5edd66c05" providerId="ADAL" clId="{1EC4C209-686B-4EB8-B1FB-06A6426BDD23}" dt="2025-01-13T08:36:00.377" v="31" actId="20577"/>
          <ac:spMkLst>
            <pc:docMk/>
            <pc:sldMk cId="3868267959" sldId="327"/>
            <ac:spMk id="3" creationId="{880921D2-83B1-463B-8204-A00AB0C0CB98}"/>
          </ac:spMkLst>
        </pc:spChg>
        <pc:spChg chg="mod">
          <ac:chgData name="Tobias Jansson" userId="80d3069a-5985-4284-994e-9ec5edd66c05" providerId="ADAL" clId="{1EC4C209-686B-4EB8-B1FB-06A6426BDD23}" dt="2025-01-13T08:36:04.168" v="33" actId="20577"/>
          <ac:spMkLst>
            <pc:docMk/>
            <pc:sldMk cId="3868267959" sldId="327"/>
            <ac:spMk id="7" creationId="{B7C64BD8-10D3-49E4-B8A5-48C5814E3022}"/>
          </ac:spMkLst>
        </pc:spChg>
        <pc:spChg chg="mod">
          <ac:chgData name="Tobias Jansson" userId="80d3069a-5985-4284-994e-9ec5edd66c05" providerId="ADAL" clId="{1EC4C209-686B-4EB8-B1FB-06A6426BDD23}" dt="2025-01-13T08:36:08.166" v="35" actId="20577"/>
          <ac:spMkLst>
            <pc:docMk/>
            <pc:sldMk cId="3868267959" sldId="327"/>
            <ac:spMk id="10" creationId="{35CCBDB4-6CD8-4EDE-AEDD-E87546CC4A3B}"/>
          </ac:spMkLst>
        </pc:spChg>
        <pc:picChg chg="del">
          <ac:chgData name="Tobias Jansson" userId="80d3069a-5985-4284-994e-9ec5edd66c05" providerId="ADAL" clId="{1EC4C209-686B-4EB8-B1FB-06A6426BDD23}" dt="2025-01-13T10:12:55.540" v="134"/>
          <ac:picMkLst>
            <pc:docMk/>
            <pc:sldMk cId="3868267959" sldId="327"/>
            <ac:picMk id="12" creationId="{3A551D18-DE06-4176-88BA-D9CE555881D1}"/>
          </ac:picMkLst>
        </pc:picChg>
        <pc:picChg chg="add del mod">
          <ac:chgData name="Tobias Jansson" userId="80d3069a-5985-4284-994e-9ec5edd66c05" providerId="ADAL" clId="{1EC4C209-686B-4EB8-B1FB-06A6426BDD23}" dt="2025-01-13T10:36:51.051" v="150"/>
          <ac:picMkLst>
            <pc:docMk/>
            <pc:sldMk cId="3868267959" sldId="327"/>
            <ac:picMk id="24" creationId="{A18253AD-6DA3-9729-A5C6-1EACEB66D68E}"/>
          </ac:picMkLst>
        </pc:picChg>
        <pc:picChg chg="add del mod ord">
          <ac:chgData name="Tobias Jansson" userId="80d3069a-5985-4284-994e-9ec5edd66c05" providerId="ADAL" clId="{1EC4C209-686B-4EB8-B1FB-06A6426BDD23}" dt="2025-01-13T10:38:16.237" v="151"/>
          <ac:picMkLst>
            <pc:docMk/>
            <pc:sldMk cId="3868267959" sldId="327"/>
            <ac:picMk id="27" creationId="{C80D6272-BF5E-1514-B75D-B90181ED0F86}"/>
          </ac:picMkLst>
        </pc:picChg>
        <pc:picChg chg="add del mod">
          <ac:chgData name="Tobias Jansson" userId="80d3069a-5985-4284-994e-9ec5edd66c05" providerId="ADAL" clId="{1EC4C209-686B-4EB8-B1FB-06A6426BDD23}" dt="2025-01-13T10:38:29.971" v="153"/>
          <ac:picMkLst>
            <pc:docMk/>
            <pc:sldMk cId="3868267959" sldId="327"/>
            <ac:picMk id="28" creationId="{E4230957-9F7A-7AD6-E441-EE8082F0DF01}"/>
          </ac:picMkLst>
        </pc:picChg>
        <pc:picChg chg="add del mod ord">
          <ac:chgData name="Tobias Jansson" userId="80d3069a-5985-4284-994e-9ec5edd66c05" providerId="ADAL" clId="{1EC4C209-686B-4EB8-B1FB-06A6426BDD23}" dt="2025-01-13T10:43:43.897" v="154"/>
          <ac:picMkLst>
            <pc:docMk/>
            <pc:sldMk cId="3868267959" sldId="327"/>
            <ac:picMk id="33" creationId="{F70A0BF5-A5F1-1004-9695-79ACC79018E4}"/>
          </ac:picMkLst>
        </pc:picChg>
        <pc:picChg chg="add mod">
          <ac:chgData name="Tobias Jansson" userId="80d3069a-5985-4284-994e-9ec5edd66c05" providerId="ADAL" clId="{1EC4C209-686B-4EB8-B1FB-06A6426BDD23}" dt="2025-01-13T10:43:43.897" v="154"/>
          <ac:picMkLst>
            <pc:docMk/>
            <pc:sldMk cId="3868267959" sldId="327"/>
            <ac:picMk id="34" creationId="{0C0048E0-C510-AA06-91F7-147A0A075EC3}"/>
          </ac:picMkLst>
        </pc:picChg>
      </pc:sldChg>
      <pc:sldChg chg="addSp delSp modSp mod modTransition modAnim">
        <pc:chgData name="Tobias Jansson" userId="80d3069a-5985-4284-994e-9ec5edd66c05" providerId="ADAL" clId="{1EC4C209-686B-4EB8-B1FB-06A6426BDD23}" dt="2025-01-13T14:33:53.688" v="251"/>
        <pc:sldMkLst>
          <pc:docMk/>
          <pc:sldMk cId="4265642840" sldId="328"/>
        </pc:sldMkLst>
        <pc:spChg chg="mod">
          <ac:chgData name="Tobias Jansson" userId="80d3069a-5985-4284-994e-9ec5edd66c05" providerId="ADAL" clId="{1EC4C209-686B-4EB8-B1FB-06A6426BDD23}" dt="2025-01-13T08:39:34.817" v="102" actId="790"/>
          <ac:spMkLst>
            <pc:docMk/>
            <pc:sldMk cId="4265642840" sldId="328"/>
            <ac:spMk id="2" creationId="{2566592E-7D38-4A24-BE3C-048EE60923FF}"/>
          </ac:spMkLst>
        </pc:spChg>
        <pc:picChg chg="add mod ord">
          <ac:chgData name="Tobias Jansson" userId="80d3069a-5985-4284-994e-9ec5edd66c05" providerId="ADAL" clId="{1EC4C209-686B-4EB8-B1FB-06A6426BDD23}" dt="2025-01-13T08:51:02.261" v="123" actId="167"/>
          <ac:picMkLst>
            <pc:docMk/>
            <pc:sldMk cId="4265642840" sldId="328"/>
            <ac:picMk id="5" creationId="{656A8176-14EB-E889-241A-BE8D73D413AD}"/>
          </ac:picMkLst>
        </pc:picChg>
        <pc:picChg chg="del">
          <ac:chgData name="Tobias Jansson" userId="80d3069a-5985-4284-994e-9ec5edd66c05" providerId="ADAL" clId="{1EC4C209-686B-4EB8-B1FB-06A6426BDD23}" dt="2025-01-13T08:50:41.594" v="118" actId="478"/>
          <ac:picMkLst>
            <pc:docMk/>
            <pc:sldMk cId="4265642840" sldId="328"/>
            <ac:picMk id="7" creationId="{9A21E984-163A-51D7-549C-9E6D62CDD38B}"/>
          </ac:picMkLst>
        </pc:picChg>
        <pc:picChg chg="add mod">
          <ac:chgData name="Tobias Jansson" userId="80d3069a-5985-4284-994e-9ec5edd66c05" providerId="ADAL" clId="{1EC4C209-686B-4EB8-B1FB-06A6426BDD23}" dt="2025-01-13T14:33:53.688" v="251"/>
          <ac:picMkLst>
            <pc:docMk/>
            <pc:sldMk cId="4265642840" sldId="328"/>
            <ac:picMk id="7" creationId="{DB3D0349-666E-9BB3-52A3-D47D02A04814}"/>
          </ac:picMkLst>
        </pc:picChg>
        <pc:picChg chg="del">
          <ac:chgData name="Tobias Jansson" userId="80d3069a-5985-4284-994e-9ec5edd66c05" providerId="ADAL" clId="{1EC4C209-686B-4EB8-B1FB-06A6426BDD23}" dt="2025-01-13T10:12:55.540" v="134"/>
          <ac:picMkLst>
            <pc:docMk/>
            <pc:sldMk cId="4265642840" sldId="328"/>
            <ac:picMk id="28" creationId="{0EA6752E-0F3E-7945-72AB-7842D6F8DECF}"/>
          </ac:picMkLst>
        </pc:picChg>
      </pc:sldChg>
      <pc:sldChg chg="addSp delSp modSp mod modTransition modAnim">
        <pc:chgData name="Tobias Jansson" userId="80d3069a-5985-4284-994e-9ec5edd66c05" providerId="ADAL" clId="{1EC4C209-686B-4EB8-B1FB-06A6426BDD23}" dt="2025-01-13T14:33:53.688" v="251"/>
        <pc:sldMkLst>
          <pc:docMk/>
          <pc:sldMk cId="3582944752" sldId="329"/>
        </pc:sldMkLst>
        <pc:spChg chg="mod">
          <ac:chgData name="Tobias Jansson" userId="80d3069a-5985-4284-994e-9ec5edd66c05" providerId="ADAL" clId="{1EC4C209-686B-4EB8-B1FB-06A6426BDD23}" dt="2025-01-13T08:39:19.145" v="98" actId="790"/>
          <ac:spMkLst>
            <pc:docMk/>
            <pc:sldMk cId="3582944752" sldId="329"/>
            <ac:spMk id="2" creationId="{2566592E-7D38-4A24-BE3C-048EE60923FF}"/>
          </ac:spMkLst>
        </pc:spChg>
        <pc:picChg chg="del">
          <ac:chgData name="Tobias Jansson" userId="80d3069a-5985-4284-994e-9ec5edd66c05" providerId="ADAL" clId="{1EC4C209-686B-4EB8-B1FB-06A6426BDD23}" dt="2025-01-13T10:12:55.540" v="134"/>
          <ac:picMkLst>
            <pc:docMk/>
            <pc:sldMk cId="3582944752" sldId="329"/>
            <ac:picMk id="3" creationId="{BEF3DE8A-7FE7-488D-BBC3-591FCFC5E4C1}"/>
          </ac:picMkLst>
        </pc:picChg>
        <pc:picChg chg="add mod ord">
          <ac:chgData name="Tobias Jansson" userId="80d3069a-5985-4284-994e-9ec5edd66c05" providerId="ADAL" clId="{1EC4C209-686B-4EB8-B1FB-06A6426BDD23}" dt="2025-01-13T08:40:40.668" v="108" actId="167"/>
          <ac:picMkLst>
            <pc:docMk/>
            <pc:sldMk cId="3582944752" sldId="329"/>
            <ac:picMk id="4" creationId="{A8B3C6AA-8143-B6B8-B919-F297D5073A3C}"/>
          </ac:picMkLst>
        </pc:picChg>
        <pc:picChg chg="del">
          <ac:chgData name="Tobias Jansson" userId="80d3069a-5985-4284-994e-9ec5edd66c05" providerId="ADAL" clId="{1EC4C209-686B-4EB8-B1FB-06A6426BDD23}" dt="2025-01-13T08:40:13.333" v="103" actId="478"/>
          <ac:picMkLst>
            <pc:docMk/>
            <pc:sldMk cId="3582944752" sldId="329"/>
            <ac:picMk id="9" creationId="{4C19EBCC-74E4-2A96-435C-B3E2D136B4FD}"/>
          </ac:picMkLst>
        </pc:picChg>
        <pc:picChg chg="add mod">
          <ac:chgData name="Tobias Jansson" userId="80d3069a-5985-4284-994e-9ec5edd66c05" providerId="ADAL" clId="{1EC4C209-686B-4EB8-B1FB-06A6426BDD23}" dt="2025-01-13T14:33:53.688" v="251"/>
          <ac:picMkLst>
            <pc:docMk/>
            <pc:sldMk cId="3582944752" sldId="329"/>
            <ac:picMk id="10" creationId="{0AC5FD98-FC30-3994-1B1A-2D374C386B71}"/>
          </ac:picMkLst>
        </pc:picChg>
        <pc:inkChg chg="add mod">
          <ac:chgData name="Tobias Jansson" userId="80d3069a-5985-4284-994e-9ec5edd66c05" providerId="ADAL" clId="{1EC4C209-686B-4EB8-B1FB-06A6426BDD23}" dt="2025-01-13T08:41:02.347" v="117" actId="1035"/>
          <ac:inkMkLst>
            <pc:docMk/>
            <pc:sldMk cId="3582944752" sldId="329"/>
            <ac:inkMk id="5" creationId="{76B4F746-90E7-DF19-FA40-A37FE5693C76}"/>
          </ac:inkMkLst>
        </pc:inkChg>
        <pc:cxnChg chg="mod">
          <ac:chgData name="Tobias Jansson" userId="80d3069a-5985-4284-994e-9ec5edd66c05" providerId="ADAL" clId="{1EC4C209-686B-4EB8-B1FB-06A6426BDD23}" dt="2025-01-13T08:40:44.352" v="109" actId="1076"/>
          <ac:cxnSpMkLst>
            <pc:docMk/>
            <pc:sldMk cId="3582944752" sldId="329"/>
            <ac:cxnSpMk id="6" creationId="{45886F1B-EDD4-4076-BD27-783B85838E9A}"/>
          </ac:cxnSpMkLst>
        </pc:cxnChg>
      </pc:sldChg>
      <pc:sldChg chg="addSp delSp modSp mod modTransition modAnim">
        <pc:chgData name="Tobias Jansson" userId="80d3069a-5985-4284-994e-9ec5edd66c05" providerId="ADAL" clId="{1EC4C209-686B-4EB8-B1FB-06A6426BDD23}" dt="2025-01-13T11:11:16.666" v="206"/>
        <pc:sldMkLst>
          <pc:docMk/>
          <pc:sldMk cId="199149202" sldId="330"/>
        </pc:sldMkLst>
        <pc:spChg chg="mod">
          <ac:chgData name="Tobias Jansson" userId="80d3069a-5985-4284-994e-9ec5edd66c05" providerId="ADAL" clId="{1EC4C209-686B-4EB8-B1FB-06A6426BDD23}" dt="2025-01-13T08:38:48.942" v="93" actId="20577"/>
          <ac:spMkLst>
            <pc:docMk/>
            <pc:sldMk cId="199149202" sldId="330"/>
            <ac:spMk id="2" creationId="{93B37BD8-082F-4ACD-886E-2F4643B2818C}"/>
          </ac:spMkLst>
        </pc:spChg>
        <pc:picChg chg="del">
          <ac:chgData name="Tobias Jansson" userId="80d3069a-5985-4284-994e-9ec5edd66c05" providerId="ADAL" clId="{1EC4C209-686B-4EB8-B1FB-06A6426BDD23}" dt="2025-01-13T10:12:55.540" v="134"/>
          <ac:picMkLst>
            <pc:docMk/>
            <pc:sldMk cId="199149202" sldId="330"/>
            <ac:picMk id="3" creationId="{8EA28184-03D6-4B2A-A571-A5A1F6A3D1BB}"/>
          </ac:picMkLst>
        </pc:picChg>
        <pc:picChg chg="add mod">
          <ac:chgData name="Tobias Jansson" userId="80d3069a-5985-4284-994e-9ec5edd66c05" providerId="ADAL" clId="{1EC4C209-686B-4EB8-B1FB-06A6426BDD23}" dt="2025-01-13T11:11:16.666" v="206"/>
          <ac:picMkLst>
            <pc:docMk/>
            <pc:sldMk cId="199149202" sldId="330"/>
            <ac:picMk id="10" creationId="{BB1E0897-7657-75E8-F9B1-802C91BE9B9F}"/>
          </ac:picMkLst>
        </pc:picChg>
      </pc:sldChg>
      <pc:sldChg chg="addSp delSp modSp mod modTransition modAnim">
        <pc:chgData name="Tobias Jansson" userId="80d3069a-5985-4284-994e-9ec5edd66c05" providerId="ADAL" clId="{1EC4C209-686B-4EB8-B1FB-06A6426BDD23}" dt="2025-01-13T14:14:41.289" v="250"/>
        <pc:sldMkLst>
          <pc:docMk/>
          <pc:sldMk cId="3013199282" sldId="331"/>
        </pc:sldMkLst>
        <pc:spChg chg="mod">
          <ac:chgData name="Tobias Jansson" userId="80d3069a-5985-4284-994e-9ec5edd66c05" providerId="ADAL" clId="{1EC4C209-686B-4EB8-B1FB-06A6426BDD23}" dt="2025-01-13T08:38:59.496" v="96" actId="20577"/>
          <ac:spMkLst>
            <pc:docMk/>
            <pc:sldMk cId="3013199282" sldId="331"/>
            <ac:spMk id="2" creationId="{C5F1BE8A-62F6-4CC5-BDD0-05B2B031BF2D}"/>
          </ac:spMkLst>
        </pc:spChg>
        <pc:spChg chg="mod">
          <ac:chgData name="Tobias Jansson" userId="80d3069a-5985-4284-994e-9ec5edd66c05" providerId="ADAL" clId="{1EC4C209-686B-4EB8-B1FB-06A6426BDD23}" dt="2025-01-13T11:16:17.748" v="227" actId="20577"/>
          <ac:spMkLst>
            <pc:docMk/>
            <pc:sldMk cId="3013199282" sldId="331"/>
            <ac:spMk id="4" creationId="{AD942528-6B2A-4A73-9513-FAAEB331DC08}"/>
          </ac:spMkLst>
        </pc:spChg>
        <pc:spChg chg="mod">
          <ac:chgData name="Tobias Jansson" userId="80d3069a-5985-4284-994e-9ec5edd66c05" providerId="ADAL" clId="{1EC4C209-686B-4EB8-B1FB-06A6426BDD23}" dt="2025-01-13T11:17:12.572" v="234" actId="20577"/>
          <ac:spMkLst>
            <pc:docMk/>
            <pc:sldMk cId="3013199282" sldId="331"/>
            <ac:spMk id="5" creationId="{57E04E0A-3670-41E6-8280-275C600AEEA6}"/>
          </ac:spMkLst>
        </pc:spChg>
        <pc:picChg chg="add del mod">
          <ac:chgData name="Tobias Jansson" userId="80d3069a-5985-4284-994e-9ec5edd66c05" providerId="ADAL" clId="{1EC4C209-686B-4EB8-B1FB-06A6426BDD23}" dt="2025-01-13T13:30:54.977" v="237"/>
          <ac:picMkLst>
            <pc:docMk/>
            <pc:sldMk cId="3013199282" sldId="331"/>
            <ac:picMk id="8" creationId="{E3A0F5FB-D933-30D7-2C15-730778542060}"/>
          </ac:picMkLst>
        </pc:picChg>
        <pc:picChg chg="add del mod ord">
          <ac:chgData name="Tobias Jansson" userId="80d3069a-5985-4284-994e-9ec5edd66c05" providerId="ADAL" clId="{1EC4C209-686B-4EB8-B1FB-06A6426BDD23}" dt="2025-01-13T13:31:01.711" v="238"/>
          <ac:picMkLst>
            <pc:docMk/>
            <pc:sldMk cId="3013199282" sldId="331"/>
            <ac:picMk id="13" creationId="{B0756580-3C16-B1E5-8FD0-AE4E827752C3}"/>
          </ac:picMkLst>
        </pc:picChg>
        <pc:picChg chg="del">
          <ac:chgData name="Tobias Jansson" userId="80d3069a-5985-4284-994e-9ec5edd66c05" providerId="ADAL" clId="{1EC4C209-686B-4EB8-B1FB-06A6426BDD23}" dt="2025-01-13T10:12:55.540" v="134"/>
          <ac:picMkLst>
            <pc:docMk/>
            <pc:sldMk cId="3013199282" sldId="331"/>
            <ac:picMk id="14" creationId="{642AD36E-A515-D25A-BDA7-0763CAD923A9}"/>
          </ac:picMkLst>
        </pc:picChg>
        <pc:picChg chg="add del mod">
          <ac:chgData name="Tobias Jansson" userId="80d3069a-5985-4284-994e-9ec5edd66c05" providerId="ADAL" clId="{1EC4C209-686B-4EB8-B1FB-06A6426BDD23}" dt="2025-01-13T13:31:08.428" v="240"/>
          <ac:picMkLst>
            <pc:docMk/>
            <pc:sldMk cId="3013199282" sldId="331"/>
            <ac:picMk id="15" creationId="{18654307-EA1D-DB18-BBA9-C3C4E326D6B9}"/>
          </ac:picMkLst>
        </pc:picChg>
        <pc:picChg chg="add del mod ord">
          <ac:chgData name="Tobias Jansson" userId="80d3069a-5985-4284-994e-9ec5edd66c05" providerId="ADAL" clId="{1EC4C209-686B-4EB8-B1FB-06A6426BDD23}" dt="2025-01-13T13:31:43.834" v="241"/>
          <ac:picMkLst>
            <pc:docMk/>
            <pc:sldMk cId="3013199282" sldId="331"/>
            <ac:picMk id="18" creationId="{49412E83-5908-4A24-F0CA-2C9C47285D6B}"/>
          </ac:picMkLst>
        </pc:picChg>
        <pc:picChg chg="add del mod">
          <ac:chgData name="Tobias Jansson" userId="80d3069a-5985-4284-994e-9ec5edd66c05" providerId="ADAL" clId="{1EC4C209-686B-4EB8-B1FB-06A6426BDD23}" dt="2025-01-13T13:31:45.741" v="243"/>
          <ac:picMkLst>
            <pc:docMk/>
            <pc:sldMk cId="3013199282" sldId="331"/>
            <ac:picMk id="19" creationId="{B1F1114D-C3AE-35A7-5385-ED3D77C933FE}"/>
          </ac:picMkLst>
        </pc:picChg>
        <pc:picChg chg="add del mod ord">
          <ac:chgData name="Tobias Jansson" userId="80d3069a-5985-4284-994e-9ec5edd66c05" providerId="ADAL" clId="{1EC4C209-686B-4EB8-B1FB-06A6426BDD23}" dt="2025-01-13T13:34:11.275" v="244"/>
          <ac:picMkLst>
            <pc:docMk/>
            <pc:sldMk cId="3013199282" sldId="331"/>
            <ac:picMk id="22" creationId="{438610F8-C801-B4A0-253F-6799F8208840}"/>
          </ac:picMkLst>
        </pc:picChg>
        <pc:picChg chg="add del mod">
          <ac:chgData name="Tobias Jansson" userId="80d3069a-5985-4284-994e-9ec5edd66c05" providerId="ADAL" clId="{1EC4C209-686B-4EB8-B1FB-06A6426BDD23}" dt="2025-01-13T13:35:17.280" v="246"/>
          <ac:picMkLst>
            <pc:docMk/>
            <pc:sldMk cId="3013199282" sldId="331"/>
            <ac:picMk id="23" creationId="{7A531C11-F002-D60C-DACB-ED913D88BD5E}"/>
          </ac:picMkLst>
        </pc:picChg>
        <pc:picChg chg="add del mod ord">
          <ac:chgData name="Tobias Jansson" userId="80d3069a-5985-4284-994e-9ec5edd66c05" providerId="ADAL" clId="{1EC4C209-686B-4EB8-B1FB-06A6426BDD23}" dt="2025-01-13T13:35:36.646" v="247"/>
          <ac:picMkLst>
            <pc:docMk/>
            <pc:sldMk cId="3013199282" sldId="331"/>
            <ac:picMk id="26" creationId="{79CFBD73-DCD7-BBAF-CB72-8EDDF8CE4163}"/>
          </ac:picMkLst>
        </pc:picChg>
        <pc:picChg chg="add del mod">
          <ac:chgData name="Tobias Jansson" userId="80d3069a-5985-4284-994e-9ec5edd66c05" providerId="ADAL" clId="{1EC4C209-686B-4EB8-B1FB-06A6426BDD23}" dt="2025-01-13T14:01:29.602" v="249"/>
          <ac:picMkLst>
            <pc:docMk/>
            <pc:sldMk cId="3013199282" sldId="331"/>
            <ac:picMk id="27" creationId="{9E9281EA-F7B2-5769-9993-A41F29C6BB91}"/>
          </ac:picMkLst>
        </pc:picChg>
        <pc:picChg chg="add del mod ord">
          <ac:chgData name="Tobias Jansson" userId="80d3069a-5985-4284-994e-9ec5edd66c05" providerId="ADAL" clId="{1EC4C209-686B-4EB8-B1FB-06A6426BDD23}" dt="2025-01-13T14:14:41.289" v="250"/>
          <ac:picMkLst>
            <pc:docMk/>
            <pc:sldMk cId="3013199282" sldId="331"/>
            <ac:picMk id="30" creationId="{0F88A7D8-D9DC-2326-3984-3B889A644047}"/>
          </ac:picMkLst>
        </pc:picChg>
        <pc:picChg chg="add mod">
          <ac:chgData name="Tobias Jansson" userId="80d3069a-5985-4284-994e-9ec5edd66c05" providerId="ADAL" clId="{1EC4C209-686B-4EB8-B1FB-06A6426BDD23}" dt="2025-01-13T14:14:41.289" v="250"/>
          <ac:picMkLst>
            <pc:docMk/>
            <pc:sldMk cId="3013199282" sldId="331"/>
            <ac:picMk id="31" creationId="{4E8CFDC7-FE62-0799-167A-D0B688564C57}"/>
          </ac:picMkLst>
        </pc:picChg>
      </pc:sldChg>
      <pc:sldChg chg="addSp delSp modSp mod modTransition modAnim">
        <pc:chgData name="Tobias Jansson" userId="80d3069a-5985-4284-994e-9ec5edd66c05" providerId="ADAL" clId="{1EC4C209-686B-4EB8-B1FB-06A6426BDD23}" dt="2025-01-13T10:55:29.427" v="196"/>
        <pc:sldMkLst>
          <pc:docMk/>
          <pc:sldMk cId="975350380" sldId="332"/>
        </pc:sldMkLst>
        <pc:spChg chg="mod">
          <ac:chgData name="Tobias Jansson" userId="80d3069a-5985-4284-994e-9ec5edd66c05" providerId="ADAL" clId="{1EC4C209-686B-4EB8-B1FB-06A6426BDD23}" dt="2025-01-13T08:38:00.586" v="75"/>
          <ac:spMkLst>
            <pc:docMk/>
            <pc:sldMk cId="975350380" sldId="332"/>
            <ac:spMk id="6" creationId="{00000000-0000-0000-0000-000000000000}"/>
          </ac:spMkLst>
        </pc:spChg>
        <pc:spChg chg="mod">
          <ac:chgData name="Tobias Jansson" userId="80d3069a-5985-4284-994e-9ec5edd66c05" providerId="ADAL" clId="{1EC4C209-686B-4EB8-B1FB-06A6426BDD23}" dt="2025-01-13T08:38:08.017" v="77" actId="20577"/>
          <ac:spMkLst>
            <pc:docMk/>
            <pc:sldMk cId="975350380" sldId="332"/>
            <ac:spMk id="8" creationId="{00000000-0000-0000-0000-000000000000}"/>
          </ac:spMkLst>
        </pc:spChg>
        <pc:picChg chg="mod">
          <ac:chgData name="Tobias Jansson" userId="80d3069a-5985-4284-994e-9ec5edd66c05" providerId="ADAL" clId="{1EC4C209-686B-4EB8-B1FB-06A6426BDD23}" dt="2025-01-13T10:53:10.500" v="188" actId="1076"/>
          <ac:picMkLst>
            <pc:docMk/>
            <pc:sldMk cId="975350380" sldId="332"/>
            <ac:picMk id="2" creationId="{68E60825-5B00-9A55-C373-4FBDD523AA62}"/>
          </ac:picMkLst>
        </pc:picChg>
        <pc:picChg chg="add del mod">
          <ac:chgData name="Tobias Jansson" userId="80d3069a-5985-4284-994e-9ec5edd66c05" providerId="ADAL" clId="{1EC4C209-686B-4EB8-B1FB-06A6426BDD23}" dt="2025-01-13T10:55:00.728" v="195"/>
          <ac:picMkLst>
            <pc:docMk/>
            <pc:sldMk cId="975350380" sldId="332"/>
            <ac:picMk id="4" creationId="{FB08DC5D-0B2F-D7C8-8E95-18FDA4913B32}"/>
          </ac:picMkLst>
        </pc:picChg>
        <pc:picChg chg="add del mod ord">
          <ac:chgData name="Tobias Jansson" userId="80d3069a-5985-4284-994e-9ec5edd66c05" providerId="ADAL" clId="{1EC4C209-686B-4EB8-B1FB-06A6426BDD23}" dt="2025-01-13T10:55:29.427" v="196"/>
          <ac:picMkLst>
            <pc:docMk/>
            <pc:sldMk cId="975350380" sldId="332"/>
            <ac:picMk id="10" creationId="{3812D500-F0B0-824E-5EC5-C27177E919D2}"/>
          </ac:picMkLst>
        </pc:picChg>
        <pc:picChg chg="del">
          <ac:chgData name="Tobias Jansson" userId="80d3069a-5985-4284-994e-9ec5edd66c05" providerId="ADAL" clId="{1EC4C209-686B-4EB8-B1FB-06A6426BDD23}" dt="2025-01-13T10:12:55.540" v="134"/>
          <ac:picMkLst>
            <pc:docMk/>
            <pc:sldMk cId="975350380" sldId="332"/>
            <ac:picMk id="11" creationId="{7AD26425-3F02-2260-5767-F5ECCFA402DA}"/>
          </ac:picMkLst>
        </pc:picChg>
        <pc:picChg chg="add mod">
          <ac:chgData name="Tobias Jansson" userId="80d3069a-5985-4284-994e-9ec5edd66c05" providerId="ADAL" clId="{1EC4C209-686B-4EB8-B1FB-06A6426BDD23}" dt="2025-01-13T10:55:29.427" v="196"/>
          <ac:picMkLst>
            <pc:docMk/>
            <pc:sldMk cId="975350380" sldId="332"/>
            <ac:picMk id="12" creationId="{C5530733-971F-D2CF-C8FE-A490CA335E3D}"/>
          </ac:picMkLst>
        </pc:picChg>
      </pc:sldChg>
      <pc:sldChg chg="addSp delSp modSp mod modTransition modAnim">
        <pc:chgData name="Tobias Jansson" userId="80d3069a-5985-4284-994e-9ec5edd66c05" providerId="ADAL" clId="{1EC4C209-686B-4EB8-B1FB-06A6426BDD23}" dt="2025-01-13T10:58:42.339" v="197"/>
        <pc:sldMkLst>
          <pc:docMk/>
          <pc:sldMk cId="374344836" sldId="333"/>
        </pc:sldMkLst>
        <pc:spChg chg="mod">
          <ac:chgData name="Tobias Jansson" userId="80d3069a-5985-4284-994e-9ec5edd66c05" providerId="ADAL" clId="{1EC4C209-686B-4EB8-B1FB-06A6426BDD23}" dt="2025-01-13T08:38:14.896" v="78"/>
          <ac:spMkLst>
            <pc:docMk/>
            <pc:sldMk cId="374344836" sldId="333"/>
            <ac:spMk id="6" creationId="{00000000-0000-0000-0000-000000000000}"/>
          </ac:spMkLst>
        </pc:spChg>
        <pc:spChg chg="mod">
          <ac:chgData name="Tobias Jansson" userId="80d3069a-5985-4284-994e-9ec5edd66c05" providerId="ADAL" clId="{1EC4C209-686B-4EB8-B1FB-06A6426BDD23}" dt="2025-01-13T08:38:18.066" v="80" actId="20577"/>
          <ac:spMkLst>
            <pc:docMk/>
            <pc:sldMk cId="374344836" sldId="333"/>
            <ac:spMk id="8" creationId="{00000000-0000-0000-0000-000000000000}"/>
          </ac:spMkLst>
        </pc:spChg>
        <pc:picChg chg="add mod">
          <ac:chgData name="Tobias Jansson" userId="80d3069a-5985-4284-994e-9ec5edd66c05" providerId="ADAL" clId="{1EC4C209-686B-4EB8-B1FB-06A6426BDD23}" dt="2025-01-13T10:58:42.339" v="197"/>
          <ac:picMkLst>
            <pc:docMk/>
            <pc:sldMk cId="374344836" sldId="333"/>
            <ac:picMk id="4" creationId="{1CA2DA24-CA10-9F8D-B6F5-8AFB8E818BBF}"/>
          </ac:picMkLst>
        </pc:picChg>
        <pc:picChg chg="del">
          <ac:chgData name="Tobias Jansson" userId="80d3069a-5985-4284-994e-9ec5edd66c05" providerId="ADAL" clId="{1EC4C209-686B-4EB8-B1FB-06A6426BDD23}" dt="2025-01-13T10:12:55.540" v="134"/>
          <ac:picMkLst>
            <pc:docMk/>
            <pc:sldMk cId="374344836" sldId="333"/>
            <ac:picMk id="5" creationId="{52AC87BF-D026-83BA-A0BC-0888CF8BA8E5}"/>
          </ac:picMkLst>
        </pc:picChg>
      </pc:sldChg>
    </pc:docChg>
  </pc:docChgLst>
  <pc:docChgLst>
    <pc:chgData name="Tobias Jansson" userId="80d3069a-5985-4284-994e-9ec5edd66c05" providerId="ADAL" clId="{914D7F9E-AB03-4656-9211-4FF77D4D408A}"/>
    <pc:docChg chg="custSel modSld">
      <pc:chgData name="Tobias Jansson" userId="80d3069a-5985-4284-994e-9ec5edd66c05" providerId="ADAL" clId="{914D7F9E-AB03-4656-9211-4FF77D4D408A}" dt="2024-01-04T12:57:19.252" v="41" actId="1076"/>
      <pc:docMkLst>
        <pc:docMk/>
      </pc:docMkLst>
      <pc:sldChg chg="modSp mod">
        <pc:chgData name="Tobias Jansson" userId="80d3069a-5985-4284-994e-9ec5edd66c05" providerId="ADAL" clId="{914D7F9E-AB03-4656-9211-4FF77D4D408A}" dt="2024-01-04T12:35:44.272" v="1" actId="27636"/>
        <pc:sldMkLst>
          <pc:docMk/>
          <pc:sldMk cId="387622650" sldId="323"/>
        </pc:sldMkLst>
      </pc:sldChg>
      <pc:sldChg chg="addSp delSp modSp mod">
        <pc:chgData name="Tobias Jansson" userId="80d3069a-5985-4284-994e-9ec5edd66c05" providerId="ADAL" clId="{914D7F9E-AB03-4656-9211-4FF77D4D408A}" dt="2024-01-04T12:57:19.252" v="41" actId="1076"/>
        <pc:sldMkLst>
          <pc:docMk/>
          <pc:sldMk cId="4265642840" sldId="328"/>
        </pc:sldMkLst>
      </pc:sldChg>
      <pc:sldChg chg="addSp delSp modSp mod">
        <pc:chgData name="Tobias Jansson" userId="80d3069a-5985-4284-994e-9ec5edd66c05" providerId="ADAL" clId="{914D7F9E-AB03-4656-9211-4FF77D4D408A}" dt="2024-01-04T12:38:55.999" v="28" actId="1038"/>
        <pc:sldMkLst>
          <pc:docMk/>
          <pc:sldMk cId="3582944752" sldId="329"/>
        </pc:sldMkLst>
      </pc:sldChg>
      <pc:sldChg chg="modSp">
        <pc:chgData name="Tobias Jansson" userId="80d3069a-5985-4284-994e-9ec5edd66c05" providerId="ADAL" clId="{914D7F9E-AB03-4656-9211-4FF77D4D408A}" dt="2024-01-04T12:36:55.922" v="2" actId="1076"/>
        <pc:sldMkLst>
          <pc:docMk/>
          <pc:sldMk cId="374344836" sldId="333"/>
        </pc:sldMkLst>
      </pc:sldChg>
    </pc:docChg>
  </pc:docChgLst>
  <pc:docChgLst>
    <pc:chgData name="Tobias Jansson" userId="80d3069a-5985-4284-994e-9ec5edd66c05" providerId="ADAL" clId="{85E669CB-4FC1-48CC-866A-9D70868DC319}"/>
    <pc:docChg chg="undo redo custSel modSld">
      <pc:chgData name="Tobias Jansson" userId="80d3069a-5985-4284-994e-9ec5edd66c05" providerId="ADAL" clId="{85E669CB-4FC1-48CC-866A-9D70868DC319}" dt="2023-08-24T10:27:18.663" v="74" actId="1076"/>
      <pc:docMkLst>
        <pc:docMk/>
      </pc:docMkLst>
      <pc:sldChg chg="modSp mod">
        <pc:chgData name="Tobias Jansson" userId="80d3069a-5985-4284-994e-9ec5edd66c05" providerId="ADAL" clId="{85E669CB-4FC1-48CC-866A-9D70868DC319}" dt="2023-06-26T08:41:28.888" v="31" actId="1440"/>
        <pc:sldMkLst>
          <pc:docMk/>
          <pc:sldMk cId="1021527141" sldId="283"/>
        </pc:sldMkLst>
      </pc:sldChg>
      <pc:sldChg chg="addSp delSp modSp mod">
        <pc:chgData name="Tobias Jansson" userId="80d3069a-5985-4284-994e-9ec5edd66c05" providerId="ADAL" clId="{85E669CB-4FC1-48CC-866A-9D70868DC319}" dt="2023-06-26T08:42:49.541" v="51" actId="20577"/>
        <pc:sldMkLst>
          <pc:docMk/>
          <pc:sldMk cId="2969018980" sldId="284"/>
        </pc:sldMkLst>
      </pc:sldChg>
      <pc:sldChg chg="modSp mod">
        <pc:chgData name="Tobias Jansson" userId="80d3069a-5985-4284-994e-9ec5edd66c05" providerId="ADAL" clId="{85E669CB-4FC1-48CC-866A-9D70868DC319}" dt="2023-06-26T08:42:37.479" v="49" actId="1440"/>
        <pc:sldMkLst>
          <pc:docMk/>
          <pc:sldMk cId="3185752557" sldId="286"/>
        </pc:sldMkLst>
      </pc:sldChg>
      <pc:sldChg chg="modSp mod">
        <pc:chgData name="Tobias Jansson" userId="80d3069a-5985-4284-994e-9ec5edd66c05" providerId="ADAL" clId="{85E669CB-4FC1-48CC-866A-9D70868DC319}" dt="2023-06-26T08:42:25.671" v="46" actId="1440"/>
        <pc:sldMkLst>
          <pc:docMk/>
          <pc:sldMk cId="2473399236" sldId="287"/>
        </pc:sldMkLst>
      </pc:sldChg>
      <pc:sldChg chg="modSp mod">
        <pc:chgData name="Tobias Jansson" userId="80d3069a-5985-4284-994e-9ec5edd66c05" providerId="ADAL" clId="{85E669CB-4FC1-48CC-866A-9D70868DC319}" dt="2023-08-24T10:27:18.663" v="74" actId="1076"/>
        <pc:sldMkLst>
          <pc:docMk/>
          <pc:sldMk cId="387622650" sldId="323"/>
        </pc:sldMkLst>
      </pc:sldChg>
      <pc:sldChg chg="addSp delSp modSp mod">
        <pc:chgData name="Tobias Jansson" userId="80d3069a-5985-4284-994e-9ec5edd66c05" providerId="ADAL" clId="{85E669CB-4FC1-48CC-866A-9D70868DC319}" dt="2023-06-26T08:44:59.567" v="73" actId="1076"/>
        <pc:sldMkLst>
          <pc:docMk/>
          <pc:sldMk cId="4265642840" sldId="328"/>
        </pc:sldMkLst>
      </pc:sldChg>
      <pc:sldChg chg="addSp delSp modSp mod">
        <pc:chgData name="Tobias Jansson" userId="80d3069a-5985-4284-994e-9ec5edd66c05" providerId="ADAL" clId="{85E669CB-4FC1-48CC-866A-9D70868DC319}" dt="2023-06-26T08:42:58.181" v="53" actId="20577"/>
        <pc:sldMkLst>
          <pc:docMk/>
          <pc:sldMk cId="975350380" sldId="332"/>
        </pc:sldMkLst>
      </pc:sldChg>
      <pc:sldChg chg="modSp">
        <pc:chgData name="Tobias Jansson" userId="80d3069a-5985-4284-994e-9ec5edd66c05" providerId="ADAL" clId="{85E669CB-4FC1-48CC-866A-9D70868DC319}" dt="2023-06-26T08:42:14.840" v="44" actId="1440"/>
        <pc:sldMkLst>
          <pc:docMk/>
          <pc:sldMk cId="374344836" sldId="333"/>
        </pc:sldMkLst>
      </pc:sldChg>
    </pc:docChg>
  </pc:docChgLst>
  <pc:docChgLst>
    <pc:chgData name="Tobias Jansson" userId="80d3069a-5985-4284-994e-9ec5edd66c05" providerId="ADAL" clId="{710E15B6-D00E-4313-9B45-47D8BD884A5A}"/>
    <pc:docChg chg="custSel modSld">
      <pc:chgData name="Tobias Jansson" userId="80d3069a-5985-4284-994e-9ec5edd66c05" providerId="ADAL" clId="{710E15B6-D00E-4313-9B45-47D8BD884A5A}" dt="2023-01-10T15:29:41.561" v="69" actId="1076"/>
      <pc:docMkLst>
        <pc:docMk/>
      </pc:docMkLst>
      <pc:sldChg chg="addSp delSp modSp mod">
        <pc:chgData name="Tobias Jansson" userId="80d3069a-5985-4284-994e-9ec5edd66c05" providerId="ADAL" clId="{710E15B6-D00E-4313-9B45-47D8BD884A5A}" dt="2023-01-10T08:37:32.882" v="60" actId="1440"/>
        <pc:sldMkLst>
          <pc:docMk/>
          <pc:sldMk cId="2473399236" sldId="287"/>
        </pc:sldMkLst>
      </pc:sldChg>
      <pc:sldChg chg="modSp mod">
        <pc:chgData name="Tobias Jansson" userId="80d3069a-5985-4284-994e-9ec5edd66c05" providerId="ADAL" clId="{710E15B6-D00E-4313-9B45-47D8BD884A5A}" dt="2023-01-10T08:35:34.509" v="44" actId="20577"/>
        <pc:sldMkLst>
          <pc:docMk/>
          <pc:sldMk cId="387622650" sldId="323"/>
        </pc:sldMkLst>
      </pc:sldChg>
      <pc:sldChg chg="addSp delSp modSp mod">
        <pc:chgData name="Tobias Jansson" userId="80d3069a-5985-4284-994e-9ec5edd66c05" providerId="ADAL" clId="{710E15B6-D00E-4313-9B45-47D8BD884A5A}" dt="2023-01-02T15:45:56.353" v="13" actId="1076"/>
        <pc:sldMkLst>
          <pc:docMk/>
          <pc:sldMk cId="4265642840" sldId="328"/>
        </pc:sldMkLst>
      </pc:sldChg>
      <pc:sldChg chg="addSp delSp modSp mod delAnim">
        <pc:chgData name="Tobias Jansson" userId="80d3069a-5985-4284-994e-9ec5edd66c05" providerId="ADAL" clId="{710E15B6-D00E-4313-9B45-47D8BD884A5A}" dt="2023-01-10T15:29:41.561" v="69" actId="1076"/>
        <pc:sldMkLst>
          <pc:docMk/>
          <pc:sldMk cId="3582944752" sldId="329"/>
        </pc:sldMkLst>
      </pc:sldChg>
    </pc:docChg>
  </pc:docChgLst>
  <pc:docChgLst>
    <pc:chgData name="Tobias Jansson" userId="80d3069a-5985-4284-994e-9ec5edd66c05" providerId="ADAL" clId="{1AAEC50E-E4F1-4D73-B22D-80C7EE8EA24A}"/>
    <pc:docChg chg="undo custSel modSld">
      <pc:chgData name="Tobias Jansson" userId="80d3069a-5985-4284-994e-9ec5edd66c05" providerId="ADAL" clId="{1AAEC50E-E4F1-4D73-B22D-80C7EE8EA24A}" dt="2024-08-06T13:20:11.691" v="151"/>
      <pc:docMkLst>
        <pc:docMk/>
      </pc:docMkLst>
      <pc:sldChg chg="addSp delSp modSp mod modTransition modAnim">
        <pc:chgData name="Tobias Jansson" userId="80d3069a-5985-4284-994e-9ec5edd66c05" providerId="ADAL" clId="{1AAEC50E-E4F1-4D73-B22D-80C7EE8EA24A}" dt="2024-08-06T12:22:27.431" v="103" actId="20577"/>
        <pc:sldMkLst>
          <pc:docMk/>
          <pc:sldMk cId="1021527141" sldId="283"/>
        </pc:sldMkLst>
      </pc:sldChg>
      <pc:sldChg chg="addSp delSp modSp mod modTransition modAnim">
        <pc:chgData name="Tobias Jansson" userId="80d3069a-5985-4284-994e-9ec5edd66c05" providerId="ADAL" clId="{1AAEC50E-E4F1-4D73-B22D-80C7EE8EA24A}" dt="2024-08-06T12:26:24.235" v="112"/>
        <pc:sldMkLst>
          <pc:docMk/>
          <pc:sldMk cId="2969018980" sldId="284"/>
        </pc:sldMkLst>
      </pc:sldChg>
      <pc:sldChg chg="addSp delSp modSp mod modTransition modAnim">
        <pc:chgData name="Tobias Jansson" userId="80d3069a-5985-4284-994e-9ec5edd66c05" providerId="ADAL" clId="{1AAEC50E-E4F1-4D73-B22D-80C7EE8EA24A}" dt="2024-08-06T12:31:31.439" v="129"/>
        <pc:sldMkLst>
          <pc:docMk/>
          <pc:sldMk cId="3185752557" sldId="286"/>
        </pc:sldMkLst>
      </pc:sldChg>
      <pc:sldChg chg="addSp delSp modSp mod modTransition modAnim">
        <pc:chgData name="Tobias Jansson" userId="80d3069a-5985-4284-994e-9ec5edd66c05" providerId="ADAL" clId="{1AAEC50E-E4F1-4D73-B22D-80C7EE8EA24A}" dt="2024-08-06T12:30:02.114" v="126"/>
        <pc:sldMkLst>
          <pc:docMk/>
          <pc:sldMk cId="2473399236" sldId="287"/>
        </pc:sldMkLst>
      </pc:sldChg>
      <pc:sldChg chg="modSp mod">
        <pc:chgData name="Tobias Jansson" userId="80d3069a-5985-4284-994e-9ec5edd66c05" providerId="ADAL" clId="{1AAEC50E-E4F1-4D73-B22D-80C7EE8EA24A}" dt="2024-08-06T07:43:07.153" v="0" actId="20577"/>
        <pc:sldMkLst>
          <pc:docMk/>
          <pc:sldMk cId="387622650" sldId="323"/>
        </pc:sldMkLst>
      </pc:sldChg>
      <pc:sldChg chg="addSp delSp modSp mod modTransition modAnim">
        <pc:chgData name="Tobias Jansson" userId="80d3069a-5985-4284-994e-9ec5edd66c05" providerId="ADAL" clId="{1AAEC50E-E4F1-4D73-B22D-80C7EE8EA24A}" dt="2024-08-06T12:46:03.373" v="144"/>
        <pc:sldMkLst>
          <pc:docMk/>
          <pc:sldMk cId="4265642840" sldId="328"/>
        </pc:sldMkLst>
      </pc:sldChg>
      <pc:sldChg chg="addSp delSp modSp mod">
        <pc:chgData name="Tobias Jansson" userId="80d3069a-5985-4284-994e-9ec5edd66c05" providerId="ADAL" clId="{1AAEC50E-E4F1-4D73-B22D-80C7EE8EA24A}" dt="2024-08-06T08:35:09.213" v="70" actId="14100"/>
        <pc:sldMkLst>
          <pc:docMk/>
          <pc:sldMk cId="3582944752" sldId="329"/>
        </pc:sldMkLst>
      </pc:sldChg>
      <pc:sldChg chg="addSp delSp modSp mod modTransition modAnim">
        <pc:chgData name="Tobias Jansson" userId="80d3069a-5985-4284-994e-9ec5edd66c05" providerId="ADAL" clId="{1AAEC50E-E4F1-4D73-B22D-80C7EE8EA24A}" dt="2024-08-06T13:20:11.691" v="151"/>
        <pc:sldMkLst>
          <pc:docMk/>
          <pc:sldMk cId="3013199282" sldId="331"/>
        </pc:sldMkLst>
      </pc:sldChg>
      <pc:sldChg chg="addSp delSp modSp mod modTransition modAnim">
        <pc:chgData name="Tobias Jansson" userId="80d3069a-5985-4284-994e-9ec5edd66c05" providerId="ADAL" clId="{1AAEC50E-E4F1-4D73-B22D-80C7EE8EA24A}" dt="2024-08-06T12:27:02.143" v="115"/>
        <pc:sldMkLst>
          <pc:docMk/>
          <pc:sldMk cId="975350380" sldId="332"/>
        </pc:sldMkLst>
      </pc:sldChg>
      <pc:sldChg chg="addSp delSp modSp mod modTransition modAnim">
        <pc:chgData name="Tobias Jansson" userId="80d3069a-5985-4284-994e-9ec5edd66c05" providerId="ADAL" clId="{1AAEC50E-E4F1-4D73-B22D-80C7EE8EA24A}" dt="2024-08-06T12:27:38.356" v="118"/>
        <pc:sldMkLst>
          <pc:docMk/>
          <pc:sldMk cId="374344836" sldId="33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3T08:40:51.339"/>
    </inkml:context>
    <inkml:brush xml:id="br0">
      <inkml:brushProperty name="width" value="0.35" units="cm"/>
      <inkml:brushProperty name="height" value="0.35" units="cm"/>
      <inkml:brushProperty name="color" value="#FFFFFF"/>
    </inkml:brush>
  </inkml:definitions>
  <inkml:trace contextRef="#ctx0" brushRef="#br0">1 35 24575,'20'0'0,"48"1"0,0-3 0,106-17 0,-121 11-330,1 3-1,89 3 0,-130 2-42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29C13-FB98-4B9C-B45F-EC910D6A078A}" type="datetimeFigureOut">
              <a:rPr lang="sv-SE" smtClean="0"/>
              <a:t>2025-01-13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8D17-FBF7-43B4-9CF7-709650A30BB5}" type="slidenum">
              <a:rPr lang="sv-SE" smtClean="0"/>
              <a:t>‹#›</a:t>
            </a:fld>
            <a:endParaRPr lang="sv-SE"/>
          </a:p>
        </p:txBody>
      </p:sp>
    </p:spTree>
    <p:extLst>
      <p:ext uri="{BB962C8B-B14F-4D97-AF65-F5344CB8AC3E}">
        <p14:creationId xmlns:p14="http://schemas.microsoft.com/office/powerpoint/2010/main" val="273956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solidFill>
                  <a:srgbClr val="323130"/>
                </a:solidFill>
                <a:effectLst/>
                <a:latin typeface="Segoe UI" panose="020B0502040204020203" pitchFamily="34" charset="0"/>
                <a:ea typeface="Segoe UI" panose="020B0502040204020203" pitchFamily="34" charset="0"/>
              </a:rPr>
              <a:t>Därutöver finns ju också i studiehandledningen vad som kallas för referenslitteratur som är frivilliga att använda. Men känner man att ha tid och möjlighet eller behov av att komplettera så kan man gärna kika där och få lite uppslag på ytterligare litteratur som skulle kunna vara användbar. Men den huvudsakliga grunden är ju den obligatoriska kurslitteraturen och den bör räcka till för att kunna lösa kursens olika uppgifter och bidra till att man lär sig det som är tänkt i relation till kursmålen.</a:t>
            </a:r>
            <a:endParaRPr lang="sv-SE" sz="1800" dirty="0">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146C8D17-FBF7-43B4-9CF7-709650A30BB5}" type="slidenum">
              <a:rPr lang="sv-SE" smtClean="0"/>
              <a:t>8</a:t>
            </a:fld>
            <a:endParaRPr lang="sv-SE"/>
          </a:p>
        </p:txBody>
      </p:sp>
    </p:spTree>
    <p:extLst>
      <p:ext uri="{BB962C8B-B14F-4D97-AF65-F5344CB8AC3E}">
        <p14:creationId xmlns:p14="http://schemas.microsoft.com/office/powerpoint/2010/main" val="44573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46C8D17-FBF7-43B4-9CF7-709650A30BB5}" type="slidenum">
              <a:rPr lang="sv-SE" smtClean="0"/>
              <a:t>13</a:t>
            </a:fld>
            <a:endParaRPr lang="sv-SE"/>
          </a:p>
        </p:txBody>
      </p:sp>
    </p:spTree>
    <p:extLst>
      <p:ext uri="{BB962C8B-B14F-4D97-AF65-F5344CB8AC3E}">
        <p14:creationId xmlns:p14="http://schemas.microsoft.com/office/powerpoint/2010/main" val="220792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59E1-F936-47F8-A0ED-DD5427809D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0FE6F665-53CE-4810-A112-8FF5620A0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92B2CC09-A341-49E8-8B91-25C009FF06C0}"/>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5" name="Footer Placeholder 4">
            <a:extLst>
              <a:ext uri="{FF2B5EF4-FFF2-40B4-BE49-F238E27FC236}">
                <a16:creationId xmlns:a16="http://schemas.microsoft.com/office/drawing/2014/main" id="{11719131-4385-4ADA-B17D-61E145C20BB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EE9B9E5-F6F5-4448-A91C-F0DDAD11B247}"/>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46641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6420-63BF-486C-8881-28FCDF939C5F}"/>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8B210F0E-CFDB-4108-9726-FBF9CD30F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DAB9E37F-0C8A-4136-BA3D-C3C4B8FD6D0B}"/>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5" name="Footer Placeholder 4">
            <a:extLst>
              <a:ext uri="{FF2B5EF4-FFF2-40B4-BE49-F238E27FC236}">
                <a16:creationId xmlns:a16="http://schemas.microsoft.com/office/drawing/2014/main" id="{3D4F0BA7-16FB-4027-BA82-9545AE81745E}"/>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23B92C4-9DDA-4B6E-9DB5-3C0162A3F831}"/>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53580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403A62-0C3F-4E16-AA37-24B48C2426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AF14EC67-F367-44A8-B88B-81EE40F04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9048345E-6BC7-489B-88FC-C6E83D737FD1}"/>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5" name="Footer Placeholder 4">
            <a:extLst>
              <a:ext uri="{FF2B5EF4-FFF2-40B4-BE49-F238E27FC236}">
                <a16:creationId xmlns:a16="http://schemas.microsoft.com/office/drawing/2014/main" id="{584AA215-CB2E-40FC-8E8C-648E554DCB7F}"/>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366B930-B850-4EFB-B87A-C84B5759A254}"/>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02000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cxnSp>
        <p:nvCxnSpPr>
          <p:cNvPr id="9" name="Rak 8"/>
          <p:cNvCxnSpPr/>
          <p:nvPr userDrawn="1"/>
        </p:nvCxnSpPr>
        <p:spPr>
          <a:xfrm>
            <a:off x="904614"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913435" y="999228"/>
            <a:ext cx="10316784" cy="831131"/>
          </a:xfrm>
          <a:prstGeom prst="rect">
            <a:avLst/>
          </a:prstGeom>
        </p:spPr>
        <p:txBody>
          <a:bodyPr vert="horz">
            <a:normAutofit/>
          </a:bodyPr>
          <a:lstStyle>
            <a:lvl1pPr algn="l">
              <a:defRPr sz="3600"/>
            </a:lvl1pPr>
          </a:lstStyle>
          <a:p>
            <a:r>
              <a:rPr lang="sv-SE"/>
              <a:t>Klicka här för att ändra format</a:t>
            </a:r>
          </a:p>
        </p:txBody>
      </p:sp>
      <p:sp>
        <p:nvSpPr>
          <p:cNvPr id="17" name="Platshållare för datum 3"/>
          <p:cNvSpPr>
            <a:spLocks noGrp="1"/>
          </p:cNvSpPr>
          <p:nvPr>
            <p:ph type="dt" sz="half" idx="10"/>
          </p:nvPr>
        </p:nvSpPr>
        <p:spPr>
          <a:xfrm>
            <a:off x="8882793" y="361000"/>
            <a:ext cx="1908257" cy="264685"/>
          </a:xfrm>
          <a:prstGeom prst="rect">
            <a:avLst/>
          </a:prstGeom>
        </p:spPr>
        <p:txBody>
          <a:bodyPr/>
          <a:lstStyle>
            <a:lvl1pPr algn="r">
              <a:defRPr sz="1100" cap="all"/>
            </a:lvl1pPr>
          </a:lstStyle>
          <a:p>
            <a:fld id="{510129F2-47C3-1E43-B8DA-477191A4726D}" type="datetime1">
              <a:rPr lang="sv-SE" smtClean="0"/>
              <a:t>2025-01-13</a:t>
            </a:fld>
            <a:endParaRPr lang="sv-SE" dirty="0"/>
          </a:p>
        </p:txBody>
      </p:sp>
      <p:sp>
        <p:nvSpPr>
          <p:cNvPr id="18" name="Platshållare för bildnummer 5"/>
          <p:cNvSpPr>
            <a:spLocks noGrp="1"/>
          </p:cNvSpPr>
          <p:nvPr>
            <p:ph type="sldNum" sz="quarter" idx="12"/>
          </p:nvPr>
        </p:nvSpPr>
        <p:spPr>
          <a:xfrm>
            <a:off x="10616348" y="361657"/>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Titel/föreläsare</a:t>
            </a:r>
            <a:endParaRPr lang="sv-SE" dirty="0"/>
          </a:p>
        </p:txBody>
      </p:sp>
      <p:sp>
        <p:nvSpPr>
          <p:cNvPr id="20" name="Platshållare för text 2"/>
          <p:cNvSpPr>
            <a:spLocks noGrp="1"/>
          </p:cNvSpPr>
          <p:nvPr>
            <p:ph type="body" sz="quarter" idx="13"/>
          </p:nvPr>
        </p:nvSpPr>
        <p:spPr>
          <a:xfrm>
            <a:off x="913437"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83" y="6142849"/>
            <a:ext cx="1701429" cy="586311"/>
          </a:xfrm>
          <a:prstGeom prst="rect">
            <a:avLst/>
          </a:prstGeom>
        </p:spPr>
      </p:pic>
    </p:spTree>
    <p:extLst>
      <p:ext uri="{BB962C8B-B14F-4D97-AF65-F5344CB8AC3E}">
        <p14:creationId xmlns:p14="http://schemas.microsoft.com/office/powerpoint/2010/main" val="3909855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m Blå">
    <p:bg>
      <p:bgPr>
        <a:solidFill>
          <a:srgbClr val="00B9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57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Avslut Blå">
    <p:bg>
      <p:bgPr>
        <a:solidFill>
          <a:srgbClr val="00B9E7"/>
        </a:solidFill>
        <a:effectLst/>
      </p:bgPr>
    </p:bg>
    <p:spTree>
      <p:nvGrpSpPr>
        <p:cNvPr id="1" name=""/>
        <p:cNvGrpSpPr/>
        <p:nvPr/>
      </p:nvGrpSpPr>
      <p:grpSpPr>
        <a:xfrm>
          <a:off x="0" y="0"/>
          <a:ext cx="0" cy="0"/>
          <a:chOff x="0" y="0"/>
          <a:chExt cx="0" cy="0"/>
        </a:xfrm>
      </p:grpSpPr>
      <p:sp>
        <p:nvSpPr>
          <p:cNvPr id="4" name="textruta 3"/>
          <p:cNvSpPr txBox="1"/>
          <p:nvPr userDrawn="1"/>
        </p:nvSpPr>
        <p:spPr>
          <a:xfrm>
            <a:off x="2424185" y="3670051"/>
            <a:ext cx="7369615" cy="523220"/>
          </a:xfrm>
          <a:prstGeom prst="rect">
            <a:avLst/>
          </a:prstGeom>
          <a:noFill/>
        </p:spPr>
        <p:txBody>
          <a:bodyPr wrap="square" rtlCol="0">
            <a:spAutoFit/>
          </a:bodyPr>
          <a:lstStyle/>
          <a:p>
            <a:pPr algn="ctr"/>
            <a:r>
              <a:rPr lang="sv-SE" sz="2800" dirty="0" err="1">
                <a:solidFill>
                  <a:schemeClr val="bg1"/>
                </a:solidFill>
              </a:rPr>
              <a:t>www.liu.se</a:t>
            </a:r>
            <a:endParaRPr lang="sv-SE" sz="2800" dirty="0">
              <a:solidFill>
                <a:schemeClr val="bg1"/>
              </a:solidFill>
            </a:endParaRPr>
          </a:p>
        </p:txBody>
      </p:sp>
      <p:sp>
        <p:nvSpPr>
          <p:cNvPr id="3" name="Platshållare för text 2"/>
          <p:cNvSpPr>
            <a:spLocks noGrp="1"/>
          </p:cNvSpPr>
          <p:nvPr>
            <p:ph type="body" sz="quarter" idx="10" hasCustomPrompt="1"/>
          </p:nvPr>
        </p:nvSpPr>
        <p:spPr>
          <a:xfrm>
            <a:off x="1761068" y="1814513"/>
            <a:ext cx="8868717" cy="1230312"/>
          </a:xfrm>
          <a:prstGeom prst="rect">
            <a:avLst/>
          </a:prstGeom>
        </p:spPr>
        <p:txBody>
          <a:bodyPr vert="horz">
            <a:normAutofit/>
          </a:bodyPr>
          <a:lstStyle>
            <a:lvl1pPr marL="0" indent="0" algn="ctr">
              <a:buNone/>
              <a:defRPr>
                <a:solidFill>
                  <a:schemeClr val="bg1"/>
                </a:solidFill>
              </a:defRPr>
            </a:lvl1pPr>
          </a:lstStyle>
          <a:p>
            <a:r>
              <a:rPr lang="sv-SE" dirty="0"/>
              <a:t>Text/namn på talare </a:t>
            </a:r>
          </a:p>
          <a:p>
            <a:r>
              <a:rPr lang="sv-SE" dirty="0"/>
              <a:t>kontaktinformation e.d.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34" y="5929764"/>
            <a:ext cx="2369737" cy="595580"/>
          </a:xfrm>
          <a:prstGeom prst="rect">
            <a:avLst/>
          </a:prstGeom>
        </p:spPr>
      </p:pic>
    </p:spTree>
    <p:extLst>
      <p:ext uri="{BB962C8B-B14F-4D97-AF65-F5344CB8AC3E}">
        <p14:creationId xmlns:p14="http://schemas.microsoft.com/office/powerpoint/2010/main" val="47384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8134-2CF1-4D5B-AABA-6125B305D9AB}"/>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2C0037A2-4EBE-4137-B206-DC6B80B80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3387CA6-25E6-418D-B6A6-B03A62A42656}"/>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5" name="Footer Placeholder 4">
            <a:extLst>
              <a:ext uri="{FF2B5EF4-FFF2-40B4-BE49-F238E27FC236}">
                <a16:creationId xmlns:a16="http://schemas.microsoft.com/office/drawing/2014/main" id="{F67CD102-3767-47D2-B446-5D51DBF7976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6337A058-1EA8-470D-8A73-B30EBD48FDF6}"/>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5536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D851-CAD7-40BE-BBAB-3A9FAB0EA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AC7273BA-4FB3-49C4-BE64-A3E8C9214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2531E-D0D2-46A2-B29C-1A2760B5A66E}"/>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5" name="Footer Placeholder 4">
            <a:extLst>
              <a:ext uri="{FF2B5EF4-FFF2-40B4-BE49-F238E27FC236}">
                <a16:creationId xmlns:a16="http://schemas.microsoft.com/office/drawing/2014/main" id="{677EC797-8E74-4E0F-B3B6-A68C1D6EA4B8}"/>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1DF5A7C-7AF3-41FD-9387-4DA4524E3226}"/>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20805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FA76-ABEE-4361-B9F9-89303FA975C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048A4723-2668-4D0A-A236-9E62C149E1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6E3B01F2-9F0F-4CC1-BFC4-BEE7F65786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CA76E8C-3B72-4806-B6FE-90C675FE3431}"/>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6" name="Footer Placeholder 5">
            <a:extLst>
              <a:ext uri="{FF2B5EF4-FFF2-40B4-BE49-F238E27FC236}">
                <a16:creationId xmlns:a16="http://schemas.microsoft.com/office/drawing/2014/main" id="{1ECEA989-957D-4370-BA56-BA1D78E15537}"/>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20A2E196-ACB0-4134-8723-1E49D462BEDD}"/>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65731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BC0C-C87C-42D4-9BF9-E2990A03145E}"/>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56DEEAC7-E9C7-486A-BCBC-C46747F58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3E667-D632-4E1C-83DF-01E5027BD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36F0CB52-4327-477A-82DB-1E656B2FC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2A856-1C11-4D79-9A3F-3FAE2DC79B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18C58BC5-4B0E-4C00-B1B6-C410DE457D77}"/>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8" name="Footer Placeholder 7">
            <a:extLst>
              <a:ext uri="{FF2B5EF4-FFF2-40B4-BE49-F238E27FC236}">
                <a16:creationId xmlns:a16="http://schemas.microsoft.com/office/drawing/2014/main" id="{F67FADF5-BFA5-4B86-A768-9F520758A702}"/>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19AE5862-309A-4876-8994-69CA50F780EE}"/>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273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4523-CA25-46E1-AA8D-D19761643A87}"/>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FDB46860-C3ED-4C64-AF62-0B870670FE83}"/>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4" name="Footer Placeholder 3">
            <a:extLst>
              <a:ext uri="{FF2B5EF4-FFF2-40B4-BE49-F238E27FC236}">
                <a16:creationId xmlns:a16="http://schemas.microsoft.com/office/drawing/2014/main" id="{91377818-343E-450D-B8BB-0694A0EFAE74}"/>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C72D2ED5-90D3-4D8A-A7C4-D2852D9B8087}"/>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93267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E11FE-A55B-4631-9674-C24243139121}"/>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3" name="Footer Placeholder 2">
            <a:extLst>
              <a:ext uri="{FF2B5EF4-FFF2-40B4-BE49-F238E27FC236}">
                <a16:creationId xmlns:a16="http://schemas.microsoft.com/office/drawing/2014/main" id="{83633552-F466-47E4-97A4-A6948596315F}"/>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D00A5A6B-1839-4D89-95B5-AD168B25304A}"/>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04677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B8A3-F101-4CB0-BA00-660FA17E4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0E5E7374-4B3E-4A70-A21D-972990B00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135A8490-27A3-48E6-853E-28F453FEC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64284-A172-46F1-B28C-264F7B4C5F19}"/>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6" name="Footer Placeholder 5">
            <a:extLst>
              <a:ext uri="{FF2B5EF4-FFF2-40B4-BE49-F238E27FC236}">
                <a16:creationId xmlns:a16="http://schemas.microsoft.com/office/drawing/2014/main" id="{98A40694-68E4-41C3-BD74-9396A41A728D}"/>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F36D5E93-B378-414C-A866-54AA8DA30442}"/>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287661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E190-4ABF-42B2-9D06-75DC7800E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08D192C5-47CB-44E9-AA43-F391EE9FA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BEFB09F4-1C8F-4417-8CC6-D530905FF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D6D44-B262-4A1C-B82B-C22134718F1B}"/>
              </a:ext>
            </a:extLst>
          </p:cNvPr>
          <p:cNvSpPr>
            <a:spLocks noGrp="1"/>
          </p:cNvSpPr>
          <p:nvPr>
            <p:ph type="dt" sz="half" idx="10"/>
          </p:nvPr>
        </p:nvSpPr>
        <p:spPr/>
        <p:txBody>
          <a:bodyPr/>
          <a:lstStyle/>
          <a:p>
            <a:fld id="{B67CE8F5-732F-46F4-877C-676469C426B1}" type="datetimeFigureOut">
              <a:rPr lang="sv-SE" smtClean="0"/>
              <a:t>2025-01-13</a:t>
            </a:fld>
            <a:endParaRPr lang="sv-SE"/>
          </a:p>
        </p:txBody>
      </p:sp>
      <p:sp>
        <p:nvSpPr>
          <p:cNvPr id="6" name="Footer Placeholder 5">
            <a:extLst>
              <a:ext uri="{FF2B5EF4-FFF2-40B4-BE49-F238E27FC236}">
                <a16:creationId xmlns:a16="http://schemas.microsoft.com/office/drawing/2014/main" id="{34F6784B-8B81-4102-8DC2-EE8D9E1B08F0}"/>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4581263-693E-4451-84A4-C3E96E6B109E}"/>
              </a:ext>
            </a:extLst>
          </p:cNvPr>
          <p:cNvSpPr>
            <a:spLocks noGrp="1"/>
          </p:cNvSpPr>
          <p:nvPr>
            <p:ph type="sldNum" sz="quarter" idx="12"/>
          </p:nvPr>
        </p:nvSpPr>
        <p:spPr/>
        <p:txBody>
          <a:bodyPr/>
          <a:lstStyle/>
          <a:p>
            <a:fld id="{954CAAA3-165A-45EB-8B9D-33EF10793C34}" type="slidenum">
              <a:rPr lang="sv-SE" smtClean="0"/>
              <a:t>‹#›</a:t>
            </a:fld>
            <a:endParaRPr lang="sv-SE"/>
          </a:p>
        </p:txBody>
      </p:sp>
    </p:spTree>
    <p:extLst>
      <p:ext uri="{BB962C8B-B14F-4D97-AF65-F5344CB8AC3E}">
        <p14:creationId xmlns:p14="http://schemas.microsoft.com/office/powerpoint/2010/main" val="171384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F8854-3936-4A67-9562-DC35D0060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F421CFE9-F755-48D4-84DB-0548AE490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DC96305-6C72-4ACC-82E1-4831D7147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CE8F5-732F-46F4-877C-676469C426B1}" type="datetimeFigureOut">
              <a:rPr lang="sv-SE" smtClean="0"/>
              <a:t>2025-01-13</a:t>
            </a:fld>
            <a:endParaRPr lang="sv-SE"/>
          </a:p>
        </p:txBody>
      </p:sp>
      <p:sp>
        <p:nvSpPr>
          <p:cNvPr id="5" name="Footer Placeholder 4">
            <a:extLst>
              <a:ext uri="{FF2B5EF4-FFF2-40B4-BE49-F238E27FC236}">
                <a16:creationId xmlns:a16="http://schemas.microsoft.com/office/drawing/2014/main" id="{11B4588D-2B3F-4F2A-9F42-15F400AFD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7B59934B-D315-4DD9-98DC-006B22CEA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CAAA3-165A-45EB-8B9D-33EF10793C34}" type="slidenum">
              <a:rPr lang="sv-SE" smtClean="0"/>
              <a:t>‹#›</a:t>
            </a:fld>
            <a:endParaRPr lang="sv-SE"/>
          </a:p>
        </p:txBody>
      </p:sp>
    </p:spTree>
    <p:extLst>
      <p:ext uri="{BB962C8B-B14F-4D97-AF65-F5344CB8AC3E}">
        <p14:creationId xmlns:p14="http://schemas.microsoft.com/office/powerpoint/2010/main" val="241533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www.simon-florentin.fr/blog/2010/09/1-an-en-suedechapitre-5-linkoping-university/"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customXml" Target="../ink/ink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14.xml"/><Relationship Id="rId7" Type="http://schemas.openxmlformats.org/officeDocument/2006/relationships/image" Target="../media/image17.jpg"/><Relationship Id="rId12" Type="http://schemas.openxmlformats.org/officeDocument/2006/relationships/image" Target="../media/image2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6.jpg"/><Relationship Id="rId11" Type="http://schemas.openxmlformats.org/officeDocument/2006/relationships/hyperlink" Target="http://orientagades.wordpress.com/tag/pruebas-libres/" TargetMode="External"/><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notesSlide" Target="../notesSlides/notesSlide2.xml"/><Relationship Id="rId9"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10.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6746628" y="1412767"/>
            <a:ext cx="4645250" cy="2228562"/>
          </a:xfrm>
        </p:spPr>
        <p:txBody>
          <a:bodyPr vert="horz" lIns="91440" tIns="45720" rIns="91440" bIns="45720" rtlCol="0" anchor="b">
            <a:normAutofit/>
          </a:bodyPr>
          <a:lstStyle/>
          <a:p>
            <a:pPr lvl="0"/>
            <a:r>
              <a:rPr lang="sv-SE" sz="3200" b="1" dirty="0">
                <a:effectLst>
                  <a:outerShdw blurRad="38100" dist="38100" dir="2700000" algn="tl">
                    <a:srgbClr val="000000">
                      <a:alpha val="43137"/>
                    </a:srgbClr>
                  </a:outerShdw>
                </a:effectLst>
              </a:rPr>
              <a:t>Skolans samhällsuppdrag och organisation</a:t>
            </a:r>
            <a:br>
              <a:rPr lang="sv-SE" sz="2400" b="1" dirty="0">
                <a:effectLst>
                  <a:outerShdw blurRad="38100" dist="38100" dir="2700000" algn="tl">
                    <a:srgbClr val="000000">
                      <a:alpha val="43137"/>
                    </a:srgbClr>
                  </a:outerShdw>
                </a:effectLst>
              </a:rPr>
            </a:br>
            <a:br>
              <a:rPr lang="sv-SE" sz="2400" b="1" dirty="0">
                <a:effectLst>
                  <a:outerShdw blurRad="38100" dist="38100" dir="2700000" algn="tl">
                    <a:srgbClr val="000000">
                      <a:alpha val="43137"/>
                    </a:srgbClr>
                  </a:outerShdw>
                </a:effectLst>
              </a:rPr>
            </a:br>
            <a:r>
              <a:rPr lang="sv-SE" sz="2000" b="1" dirty="0">
                <a:effectLst>
                  <a:outerShdw blurRad="38100" dist="38100" dir="2700000" algn="tl">
                    <a:srgbClr val="000000">
                      <a:alpha val="43137"/>
                    </a:srgbClr>
                  </a:outerShdw>
                </a:effectLst>
              </a:rPr>
              <a:t>Kursens teman, kurslitteratur, portfoliouppgift 1 och inlämning av uppgifter</a:t>
            </a:r>
            <a:endParaRPr lang="sv-SE" sz="2400" dirty="0"/>
          </a:p>
        </p:txBody>
      </p:sp>
      <p:sp>
        <p:nvSpPr>
          <p:cNvPr id="3" name="Underrubrik 2"/>
          <p:cNvSpPr>
            <a:spLocks noGrp="1"/>
          </p:cNvSpPr>
          <p:nvPr>
            <p:ph type="subTitle" idx="4294967295"/>
          </p:nvPr>
        </p:nvSpPr>
        <p:spPr>
          <a:xfrm>
            <a:off x="6746628" y="3818483"/>
            <a:ext cx="4645250" cy="1147863"/>
          </a:xfrm>
        </p:spPr>
        <p:txBody>
          <a:bodyPr vert="horz" lIns="91440" tIns="45720" rIns="91440" bIns="45720" rtlCol="0" anchor="t">
            <a:normAutofit/>
          </a:bodyPr>
          <a:lstStyle/>
          <a:p>
            <a:pPr marL="0" indent="0">
              <a:lnSpc>
                <a:spcPct val="100000"/>
              </a:lnSpc>
              <a:buNone/>
            </a:pPr>
            <a:r>
              <a:rPr lang="sv-SE" sz="2000" dirty="0"/>
              <a:t>Kursansvarig: </a:t>
            </a:r>
            <a:br>
              <a:rPr lang="sv-SE" sz="2000" dirty="0"/>
            </a:br>
            <a:r>
              <a:rPr lang="sv-SE" sz="2000" dirty="0"/>
              <a:t>Tobias Jansson, tobias.jansson@liu.se</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objekt 4" descr="En bild som visar himmel, utomhus, mark, byggnad&#10;&#10;Automatiskt genererad beskrivning">
            <a:extLst>
              <a:ext uri="{FF2B5EF4-FFF2-40B4-BE49-F238E27FC236}">
                <a16:creationId xmlns:a16="http://schemas.microsoft.com/office/drawing/2014/main" id="{A2FE931B-4BE9-4761-A69C-D4F82F31431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6648" r="23620" b="-1"/>
          <a:stretch/>
        </p:blipFill>
        <p:spPr>
          <a:xfrm>
            <a:off x="-2211945" y="1714505"/>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32" name="Video 31">
            <a:hlinkClick r:id="" action="ppaction://media"/>
            <a:extLst>
              <a:ext uri="{FF2B5EF4-FFF2-40B4-BE49-F238E27FC236}">
                <a16:creationId xmlns:a16="http://schemas.microsoft.com/office/drawing/2014/main" id="{7941691E-6598-3E93-2162-345676CE20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622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3217"/>
    </mc:Choice>
    <mc:Fallback>
      <p:transition spd="slow" advTm="2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F1BE8A-62F6-4CC5-BDD0-05B2B031BF2D}"/>
              </a:ext>
            </a:extLst>
          </p:cNvPr>
          <p:cNvSpPr>
            <a:spLocks noGrp="1"/>
          </p:cNvSpPr>
          <p:nvPr>
            <p:ph type="title"/>
          </p:nvPr>
        </p:nvSpPr>
        <p:spPr>
          <a:xfrm>
            <a:off x="838200" y="365125"/>
            <a:ext cx="10515600" cy="893307"/>
          </a:xfrm>
        </p:spPr>
        <p:txBody>
          <a:bodyPr>
            <a:normAutofit/>
          </a:bodyPr>
          <a:lstStyle/>
          <a:p>
            <a:pPr algn="ctr"/>
            <a:r>
              <a:rPr lang="sv-SE" b="1" dirty="0"/>
              <a:t>Portfoliouppgift 1</a:t>
            </a:r>
            <a:endParaRPr lang="sv-SE" sz="1600" b="1" dirty="0"/>
          </a:p>
        </p:txBody>
      </p:sp>
      <p:sp>
        <p:nvSpPr>
          <p:cNvPr id="4" name="Platshållare för innehåll 3">
            <a:extLst>
              <a:ext uri="{FF2B5EF4-FFF2-40B4-BE49-F238E27FC236}">
                <a16:creationId xmlns:a16="http://schemas.microsoft.com/office/drawing/2014/main" id="{AD942528-6B2A-4A73-9513-FAAEB331DC08}"/>
              </a:ext>
            </a:extLst>
          </p:cNvPr>
          <p:cNvSpPr>
            <a:spLocks noGrp="1"/>
          </p:cNvSpPr>
          <p:nvPr>
            <p:ph sz="half" idx="1"/>
          </p:nvPr>
        </p:nvSpPr>
        <p:spPr>
          <a:xfrm>
            <a:off x="838200" y="1186004"/>
            <a:ext cx="5181600" cy="5585987"/>
          </a:xfrm>
        </p:spPr>
        <p:txBody>
          <a:bodyPr>
            <a:noAutofit/>
          </a:bodyPr>
          <a:lstStyle/>
          <a:p>
            <a:pPr marL="0" indent="0">
              <a:buNone/>
            </a:pPr>
            <a:r>
              <a:rPr lang="sv-SE" sz="1400" dirty="0"/>
              <a:t>Syftet med PU1 är att skapa förutsättningar för en ökad medveten-het om den svenska skolans rötter och dess utveckling/betydelse i relation till samhällsutvecklingen. Tanken är att du härigenom ska utveckla en generell förståelse för skolan som samhällsinstitution. </a:t>
            </a:r>
          </a:p>
          <a:p>
            <a:pPr marL="0" indent="0">
              <a:buNone/>
            </a:pPr>
            <a:r>
              <a:rPr lang="sv-SE" sz="1400" dirty="0"/>
              <a:t>Området behandlas i föreläsningar och i kurslitteraturen (se nedan och litteraturlista).  </a:t>
            </a:r>
          </a:p>
          <a:p>
            <a:pPr marL="0" indent="0">
              <a:buNone/>
            </a:pPr>
            <a:r>
              <a:rPr lang="sv-SE" sz="1400" dirty="0"/>
              <a:t>Välj </a:t>
            </a:r>
            <a:r>
              <a:rPr lang="sv-SE" sz="1400" b="1" i="1" dirty="0"/>
              <a:t>en</a:t>
            </a:r>
            <a:r>
              <a:rPr lang="sv-SE" sz="1400" dirty="0"/>
              <a:t> av nedanstående tre frågor och resonera kring. För att under-bygga dina resonemang var noga med att referera och hänvisa till kurslitteratur och föreläsningar.</a:t>
            </a:r>
          </a:p>
          <a:p>
            <a:r>
              <a:rPr lang="sv-SE" sz="1400" dirty="0"/>
              <a:t>Ge exempel och resonera kring historiska strukturer och traditioner som vi fortfarande ser spår av i dagens svenska skola. Exemplen ska vara från olika tider, men med tonvikt i 1800- och 1900-talet.</a:t>
            </a:r>
          </a:p>
          <a:p>
            <a:r>
              <a:rPr lang="sv-SE" sz="1400" dirty="0"/>
              <a:t>Beskriv den historiska utvecklingen från parallellskola, </a:t>
            </a:r>
            <a:r>
              <a:rPr lang="sv-SE" sz="1400" dirty="0" err="1"/>
              <a:t>enhets-skola</a:t>
            </a:r>
            <a:r>
              <a:rPr lang="sv-SE" sz="1400" dirty="0"/>
              <a:t> och fram till dagens skolsystem. Diskutera om vi idag har ett sammanhållet skolsystem med gemensamma syften och mål eller om vi har flera skolor/skolsystem med inbördes olika syften och mål.</a:t>
            </a:r>
          </a:p>
          <a:p>
            <a:r>
              <a:rPr lang="sv-SE" sz="1400" dirty="0"/>
              <a:t>Vi går allt längre i skolan och finns allt längre i utbildnings-systemet (”skolariseringen” av samhället). Beskriv denna historiska utveckling fram till ”ett livslångt lärande”. Diskutera ”skolariseringens” konsekvenser ur ett samhälleligt och individuellt perspektiv. </a:t>
            </a:r>
          </a:p>
        </p:txBody>
      </p:sp>
      <p:sp>
        <p:nvSpPr>
          <p:cNvPr id="5" name="Platshållare för innehåll 4">
            <a:extLst>
              <a:ext uri="{FF2B5EF4-FFF2-40B4-BE49-F238E27FC236}">
                <a16:creationId xmlns:a16="http://schemas.microsoft.com/office/drawing/2014/main" id="{57E04E0A-3670-41E6-8280-275C600AEEA6}"/>
              </a:ext>
            </a:extLst>
          </p:cNvPr>
          <p:cNvSpPr>
            <a:spLocks noGrp="1"/>
          </p:cNvSpPr>
          <p:nvPr>
            <p:ph sz="half" idx="2"/>
          </p:nvPr>
        </p:nvSpPr>
        <p:spPr>
          <a:xfrm>
            <a:off x="6172200" y="1186004"/>
            <a:ext cx="5181600" cy="5306871"/>
          </a:xfrm>
        </p:spPr>
        <p:txBody>
          <a:bodyPr>
            <a:normAutofit/>
          </a:bodyPr>
          <a:lstStyle/>
          <a:p>
            <a:pPr marL="0" indent="0">
              <a:buNone/>
            </a:pPr>
            <a:r>
              <a:rPr lang="sv-SE" sz="1400" b="1" dirty="0"/>
              <a:t>Formalia:</a:t>
            </a:r>
            <a:r>
              <a:rPr lang="sv-SE" sz="1400" dirty="0"/>
              <a:t> Den text du lämnar in är en resonerande text. Texten ska vara 1200-1800 ord (exklusive litteraturförteckning), Times New Roman 12p och 1,5 radavstånd. Dispositionen ska vara: inledning, avhandling, avslutning och litteraturförteckning, texten ska även vara indelad i stycken. Texten får innehålla ett direktcitat ur litteraturen. I övrigt ska du referera till, i första hand kurslitteratur, i andra hand föreläsningar. Var noga med att använda referat-markörer så det tydligt framgår vad som är författarnas resonemang och vad som är dina egna resonemang. Du måste ange sidnummer även när du refererar (se avsnittet om examination).</a:t>
            </a:r>
          </a:p>
          <a:p>
            <a:pPr marL="0" indent="0">
              <a:buNone/>
            </a:pPr>
            <a:r>
              <a:rPr lang="sv-SE" sz="1400" b="1" dirty="0"/>
              <a:t>Inlämning: </a:t>
            </a:r>
            <a:r>
              <a:rPr lang="sv-SE" sz="1400" dirty="0"/>
              <a:t>Den skriftliga uppgiften lämnas in i Lisam under fliken ”Inlämningar” senast den xx/x kl. 23.59. Se till att skriva ditt namn i dokumentet och namnge filen till ”PU1.efternamn. förnamn. kurskod”. Återkoppling på innehållet i uppgiften ges av campuslärare. Eventuell språklig återkoppling ges av Maria Thunborg på Språkverkstaden. Godkänd bearbetning tillgodoräknas i portfolion. Om uppgiften inte lämnas in vid detta tillfälle lämnas den i samband med inlämning av PU3a.</a:t>
            </a:r>
          </a:p>
        </p:txBody>
      </p:sp>
      <p:pic>
        <p:nvPicPr>
          <p:cNvPr id="31" name="Ljud 30">
            <a:hlinkClick r:id="" action="ppaction://media"/>
            <a:extLst>
              <a:ext uri="{FF2B5EF4-FFF2-40B4-BE49-F238E27FC236}">
                <a16:creationId xmlns:a16="http://schemas.microsoft.com/office/drawing/2014/main" id="{4E8CFDC7-FE62-0799-167A-D0B688564C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3199282"/>
      </p:ext>
    </p:extLst>
  </p:cSld>
  <p:clrMapOvr>
    <a:masterClrMapping/>
  </p:clrMapOvr>
  <mc:AlternateContent xmlns:mc="http://schemas.openxmlformats.org/markup-compatibility/2006">
    <mc:Choice xmlns:p14="http://schemas.microsoft.com/office/powerpoint/2010/main" Requires="p14">
      <p:transition spd="slow" p14:dur="2000" advTm="788331"/>
    </mc:Choice>
    <mc:Fallback>
      <p:transition spd="slow" advTm="78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B3C6AA-8143-B6B8-B919-F297D5073A3C}"/>
              </a:ext>
            </a:extLst>
          </p:cNvPr>
          <p:cNvPicPr>
            <a:picLocks noChangeAspect="1"/>
          </p:cNvPicPr>
          <p:nvPr/>
        </p:nvPicPr>
        <p:blipFill>
          <a:blip r:embed="rId4"/>
          <a:stretch>
            <a:fillRect/>
          </a:stretch>
        </p:blipFill>
        <p:spPr>
          <a:xfrm>
            <a:off x="1250025" y="1470898"/>
            <a:ext cx="9823938" cy="5263006"/>
          </a:xfrm>
          <a:prstGeom prst="rect">
            <a:avLst/>
          </a:prstGeom>
        </p:spPr>
      </p:pic>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566592E-7D38-4A24-BE3C-048EE6092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sv-SE" sz="3200" b="1" kern="1200" dirty="0">
                <a:solidFill>
                  <a:schemeClr val="bg1"/>
                </a:solidFill>
                <a:effectLst>
                  <a:outerShdw blurRad="38100" dist="38100" dir="2700000" algn="tl">
                    <a:srgbClr val="000000">
                      <a:alpha val="43137"/>
                    </a:srgbClr>
                  </a:outerShdw>
                </a:effectLst>
                <a:latin typeface="+mj-lt"/>
                <a:ea typeface="+mj-ea"/>
                <a:cs typeface="+mj-cs"/>
              </a:rPr>
              <a:t>Inlämning av portfoliouppgifter</a:t>
            </a:r>
          </a:p>
        </p:txBody>
      </p:sp>
      <p:cxnSp>
        <p:nvCxnSpPr>
          <p:cNvPr id="6" name="Rak pilkoppling 5">
            <a:extLst>
              <a:ext uri="{FF2B5EF4-FFF2-40B4-BE49-F238E27FC236}">
                <a16:creationId xmlns:a16="http://schemas.microsoft.com/office/drawing/2014/main" id="{45886F1B-EDD4-4076-BD27-783B85838E9A}"/>
              </a:ext>
            </a:extLst>
          </p:cNvPr>
          <p:cNvCxnSpPr>
            <a:cxnSpLocks/>
          </p:cNvCxnSpPr>
          <p:nvPr/>
        </p:nvCxnSpPr>
        <p:spPr>
          <a:xfrm flipV="1">
            <a:off x="938229" y="4067259"/>
            <a:ext cx="623592" cy="3361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76B4F746-90E7-DF19-FA40-A37FE5693C76}"/>
                  </a:ext>
                </a:extLst>
              </p14:cNvPr>
              <p14:cNvContentPartPr/>
              <p14:nvPr/>
            </p14:nvContentPartPr>
            <p14:xfrm>
              <a:off x="1665244" y="6090561"/>
              <a:ext cx="213840" cy="12960"/>
            </p14:xfrm>
          </p:contentPart>
        </mc:Choice>
        <mc:Fallback xmlns="">
          <p:pic>
            <p:nvPicPr>
              <p:cNvPr id="5" name="Pennanteckning 4">
                <a:extLst>
                  <a:ext uri="{FF2B5EF4-FFF2-40B4-BE49-F238E27FC236}">
                    <a16:creationId xmlns:a16="http://schemas.microsoft.com/office/drawing/2014/main" id="{76B4F746-90E7-DF19-FA40-A37FE5693C76}"/>
                  </a:ext>
                </a:extLst>
              </p:cNvPr>
              <p:cNvPicPr/>
              <p:nvPr/>
            </p:nvPicPr>
            <p:blipFill>
              <a:blip r:embed="rId7"/>
              <a:stretch>
                <a:fillRect/>
              </a:stretch>
            </p:blipFill>
            <p:spPr>
              <a:xfrm>
                <a:off x="1602244" y="6029264"/>
                <a:ext cx="339480" cy="135204"/>
              </a:xfrm>
              <a:prstGeom prst="rect">
                <a:avLst/>
              </a:prstGeom>
            </p:spPr>
          </p:pic>
        </mc:Fallback>
      </mc:AlternateContent>
      <p:pic>
        <p:nvPicPr>
          <p:cNvPr id="10" name="Ljud 9">
            <a:hlinkClick r:id="" action="ppaction://media"/>
            <a:extLst>
              <a:ext uri="{FF2B5EF4-FFF2-40B4-BE49-F238E27FC236}">
                <a16:creationId xmlns:a16="http://schemas.microsoft.com/office/drawing/2014/main" id="{0AC5FD98-FC30-3994-1B1A-2D374C386B7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2944752"/>
      </p:ext>
    </p:extLst>
  </p:cSld>
  <p:clrMapOvr>
    <a:masterClrMapping/>
  </p:clrMapOvr>
  <mc:AlternateContent xmlns:mc="http://schemas.openxmlformats.org/markup-compatibility/2006">
    <mc:Choice xmlns:p14="http://schemas.microsoft.com/office/powerpoint/2010/main" Requires="p14">
      <p:transition spd="slow" p14:dur="2000" advTm="32368"/>
    </mc:Choice>
    <mc:Fallback>
      <p:transition spd="slow" advTm="3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56A8176-14EB-E889-241A-BE8D73D413AD}"/>
              </a:ext>
            </a:extLst>
          </p:cNvPr>
          <p:cNvPicPr>
            <a:picLocks noChangeAspect="1"/>
          </p:cNvPicPr>
          <p:nvPr/>
        </p:nvPicPr>
        <p:blipFill>
          <a:blip r:embed="rId4"/>
          <a:stretch>
            <a:fillRect/>
          </a:stretch>
        </p:blipFill>
        <p:spPr>
          <a:xfrm>
            <a:off x="2524361" y="1396588"/>
            <a:ext cx="7143278" cy="5461412"/>
          </a:xfrm>
          <a:prstGeom prst="rect">
            <a:avLst/>
          </a:prstGeom>
        </p:spPr>
      </p:pic>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566592E-7D38-4A24-BE3C-048EE6092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sv-SE" sz="3200" b="1" kern="1200" dirty="0">
                <a:solidFill>
                  <a:schemeClr val="bg1"/>
                </a:solidFill>
                <a:effectLst>
                  <a:outerShdw blurRad="38100" dist="38100" dir="2700000" algn="tl">
                    <a:srgbClr val="000000">
                      <a:alpha val="43137"/>
                    </a:srgbClr>
                  </a:outerShdw>
                </a:effectLst>
                <a:latin typeface="+mj-lt"/>
                <a:ea typeface="+mj-ea"/>
                <a:cs typeface="+mj-cs"/>
              </a:rPr>
              <a:t>Inlämning av portfoliouppgifter</a:t>
            </a:r>
          </a:p>
        </p:txBody>
      </p:sp>
      <p:sp>
        <p:nvSpPr>
          <p:cNvPr id="3" name="Ellips 2">
            <a:extLst>
              <a:ext uri="{FF2B5EF4-FFF2-40B4-BE49-F238E27FC236}">
                <a16:creationId xmlns:a16="http://schemas.microsoft.com/office/drawing/2014/main" id="{5649B892-98C2-4626-B50F-6113710E82CC}"/>
              </a:ext>
            </a:extLst>
          </p:cNvPr>
          <p:cNvSpPr/>
          <p:nvPr/>
        </p:nvSpPr>
        <p:spPr>
          <a:xfrm>
            <a:off x="9225879" y="4777625"/>
            <a:ext cx="2743200" cy="11239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Filformat:</a:t>
            </a:r>
          </a:p>
          <a:p>
            <a:pPr algn="ctr"/>
            <a:r>
              <a:rPr lang="sv-SE" dirty="0" err="1"/>
              <a:t>doc</a:t>
            </a:r>
            <a:r>
              <a:rPr lang="sv-SE" dirty="0"/>
              <a:t>, </a:t>
            </a:r>
            <a:r>
              <a:rPr lang="sv-SE" dirty="0" err="1"/>
              <a:t>docx</a:t>
            </a:r>
            <a:endParaRPr lang="sv-SE" dirty="0"/>
          </a:p>
        </p:txBody>
      </p:sp>
      <p:pic>
        <p:nvPicPr>
          <p:cNvPr id="7" name="Ljud 6">
            <a:hlinkClick r:id="" action="ppaction://media"/>
            <a:extLst>
              <a:ext uri="{FF2B5EF4-FFF2-40B4-BE49-F238E27FC236}">
                <a16:creationId xmlns:a16="http://schemas.microsoft.com/office/drawing/2014/main" id="{DB3D0349-666E-9BB3-52A3-D47D02A048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5642840"/>
      </p:ext>
    </p:extLst>
  </p:cSld>
  <p:clrMapOvr>
    <a:masterClrMapping/>
  </p:clrMapOvr>
  <mc:AlternateContent xmlns:mc="http://schemas.openxmlformats.org/markup-compatibility/2006">
    <mc:Choice xmlns:p14="http://schemas.microsoft.com/office/powerpoint/2010/main" Requires="p14">
      <p:transition spd="slow" p14:dur="2000" advTm="240319"/>
    </mc:Choice>
    <mc:Fallback>
      <p:transition spd="slow" advTm="24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0"/>
          </p:nvPr>
        </p:nvSpPr>
        <p:spPr>
          <a:xfrm>
            <a:off x="1761068" y="1942933"/>
            <a:ext cx="8868717" cy="1230312"/>
          </a:xfrm>
        </p:spPr>
        <p:txBody>
          <a:bodyPr/>
          <a:lstStyle/>
          <a:p>
            <a:r>
              <a:rPr lang="sv-SE" dirty="0"/>
              <a:t>Lycka till med studierna!</a:t>
            </a:r>
          </a:p>
        </p:txBody>
      </p:sp>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17" y="278511"/>
            <a:ext cx="2491216" cy="3306924"/>
          </a:xfrm>
          <a:prstGeom prst="rect">
            <a:avLst/>
          </a:prstGeom>
        </p:spPr>
      </p:pic>
      <p:pic>
        <p:nvPicPr>
          <p:cNvPr id="5" name="Bildobjekt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1772" y="278511"/>
            <a:ext cx="2638319" cy="2071856"/>
          </a:xfrm>
          <a:prstGeom prst="rect">
            <a:avLst/>
          </a:prstGeom>
        </p:spPr>
      </p:pic>
      <p:pic>
        <p:nvPicPr>
          <p:cNvPr id="7" name="Bildobjekt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4925" y="3585435"/>
            <a:ext cx="2063617" cy="1425167"/>
          </a:xfrm>
          <a:prstGeom prst="rect">
            <a:avLst/>
          </a:prstGeom>
        </p:spPr>
      </p:pic>
      <p:pic>
        <p:nvPicPr>
          <p:cNvPr id="8" name="Bildobjekt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392" y="3179503"/>
            <a:ext cx="1996533" cy="1425167"/>
          </a:xfrm>
          <a:prstGeom prst="rect">
            <a:avLst/>
          </a:prstGeom>
        </p:spPr>
      </p:pic>
      <p:pic>
        <p:nvPicPr>
          <p:cNvPr id="9" name="Bildobjekt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6698" y="2662141"/>
            <a:ext cx="3417554" cy="2175526"/>
          </a:xfrm>
          <a:prstGeom prst="rect">
            <a:avLst/>
          </a:prstGeom>
        </p:spPr>
      </p:pic>
      <p:pic>
        <p:nvPicPr>
          <p:cNvPr id="12" name="Bildobjekt 11">
            <a:extLst>
              <a:ext uri="{FF2B5EF4-FFF2-40B4-BE49-F238E27FC236}">
                <a16:creationId xmlns:a16="http://schemas.microsoft.com/office/drawing/2014/main" id="{3DBB6C4E-E60D-4F6E-BB49-F3B3CD36CBC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939330" y="4604670"/>
            <a:ext cx="2313340" cy="1774168"/>
          </a:xfrm>
          <a:prstGeom prst="rect">
            <a:avLst/>
          </a:prstGeom>
        </p:spPr>
      </p:pic>
      <p:pic>
        <p:nvPicPr>
          <p:cNvPr id="20" name="Video 19">
            <a:hlinkClick r:id="" action="ppaction://media"/>
            <a:extLst>
              <a:ext uri="{FF2B5EF4-FFF2-40B4-BE49-F238E27FC236}">
                <a16:creationId xmlns:a16="http://schemas.microsoft.com/office/drawing/2014/main" id="{F353067D-B24E-D8C9-204D-30A0B5D76E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7217323"/>
      </p:ext>
    </p:extLst>
  </p:cSld>
  <p:clrMapOvr>
    <a:masterClrMapping/>
  </p:clrMapOvr>
  <mc:AlternateContent xmlns:mc="http://schemas.openxmlformats.org/markup-compatibility/2006">
    <mc:Choice xmlns:p14="http://schemas.microsoft.com/office/powerpoint/2010/main" Requires="p14">
      <p:transition spd="slow" p14:dur="2000" advTm="103382"/>
    </mc:Choice>
    <mc:Fallback>
      <p:transition spd="slow" advTm="10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F8105-B6CF-4AE0-B6FB-3004397E7620}"/>
              </a:ext>
            </a:extLst>
          </p:cNvPr>
          <p:cNvSpPr txBox="1"/>
          <p:nvPr/>
        </p:nvSpPr>
        <p:spPr>
          <a:xfrm>
            <a:off x="693938" y="267584"/>
            <a:ext cx="10804124" cy="646331"/>
          </a:xfrm>
          <a:prstGeom prst="rect">
            <a:avLst/>
          </a:prstGeom>
          <a:noFill/>
        </p:spPr>
        <p:txBody>
          <a:bodyPr wrap="square" rtlCol="0">
            <a:spAutoFit/>
          </a:bodyPr>
          <a:lstStyle/>
          <a:p>
            <a:r>
              <a:rPr lang="sv-SE" sz="3600" b="1" dirty="0">
                <a:effectLst>
                  <a:outerShdw blurRad="38100" dist="38100" dir="2700000" algn="tl">
                    <a:srgbClr val="000000">
                      <a:alpha val="43137"/>
                    </a:srgbClr>
                  </a:outerShdw>
                </a:effectLst>
                <a:cs typeface="Georgia"/>
              </a:rPr>
              <a:t>Kursens tre teman: </a:t>
            </a:r>
          </a:p>
        </p:txBody>
      </p:sp>
      <p:sp>
        <p:nvSpPr>
          <p:cNvPr id="4" name="Rectangle: Rounded Corners 3">
            <a:extLst>
              <a:ext uri="{FF2B5EF4-FFF2-40B4-BE49-F238E27FC236}">
                <a16:creationId xmlns:a16="http://schemas.microsoft.com/office/drawing/2014/main" id="{3AC91BB5-8562-4A15-96BC-0A8F3C8AC190}"/>
              </a:ext>
            </a:extLst>
          </p:cNvPr>
          <p:cNvSpPr/>
          <p:nvPr/>
        </p:nvSpPr>
        <p:spPr>
          <a:xfrm>
            <a:off x="417843" y="913915"/>
            <a:ext cx="3516147" cy="3107157"/>
          </a:xfrm>
          <a:prstGeom prst="roundRect">
            <a:avLst/>
          </a:prstGeom>
          <a:ln/>
          <a:effectLst>
            <a:outerShdw blurRad="40000" dist="20000" dir="5400000" rotWithShape="0">
              <a:srgbClr val="000000">
                <a:alpha val="38000"/>
              </a:srgbClr>
            </a:outerShdw>
            <a:softEdge rad="127000"/>
          </a:effectLst>
          <a:scene3d>
            <a:camera prst="obliqueTopRight"/>
            <a:lightRig rig="threePt" dir="t"/>
          </a:scene3d>
        </p:spPr>
        <p:style>
          <a:lnRef idx="1">
            <a:schemeClr val="dk1"/>
          </a:lnRef>
          <a:fillRef idx="2">
            <a:schemeClr val="dk1"/>
          </a:fillRef>
          <a:effectRef idx="1">
            <a:schemeClr val="dk1"/>
          </a:effectRef>
          <a:fontRef idx="minor">
            <a:schemeClr val="dk1"/>
          </a:fontRef>
        </p:style>
        <p:txBody>
          <a:bodyPr rtlCol="0" anchor="ctr"/>
          <a:lstStyle/>
          <a:p>
            <a:r>
              <a:rPr lang="sv-SE" sz="1600" b="1" dirty="0">
                <a:solidFill>
                  <a:schemeClr val="tx1"/>
                </a:solidFill>
              </a:rPr>
              <a:t>1. Skolan som institution – skolans utveckling i relation till historisk och samhällelig utveckling</a:t>
            </a:r>
          </a:p>
          <a:p>
            <a:r>
              <a:rPr lang="sv-SE" sz="1600" i="1" dirty="0">
                <a:solidFill>
                  <a:schemeClr val="tx1"/>
                </a:solidFill>
              </a:rPr>
              <a:t>Möter främst lärandemål: </a:t>
            </a:r>
          </a:p>
          <a:p>
            <a:r>
              <a:rPr lang="sv-SE" sz="1600" dirty="0">
                <a:solidFill>
                  <a:schemeClr val="tx1"/>
                </a:solidFill>
              </a:rPr>
              <a:t>- beskriva och diskutera det svenska skolsystemets utveckling i förhållande till skolans samhällsuppdrag </a:t>
            </a:r>
          </a:p>
        </p:txBody>
      </p:sp>
      <p:sp>
        <p:nvSpPr>
          <p:cNvPr id="8" name="Rectangle: Rounded Corners 7">
            <a:extLst>
              <a:ext uri="{FF2B5EF4-FFF2-40B4-BE49-F238E27FC236}">
                <a16:creationId xmlns:a16="http://schemas.microsoft.com/office/drawing/2014/main" id="{42EE0C6B-C1BB-4BC9-AF86-BDF65F702F9A}"/>
              </a:ext>
            </a:extLst>
          </p:cNvPr>
          <p:cNvSpPr/>
          <p:nvPr/>
        </p:nvSpPr>
        <p:spPr>
          <a:xfrm>
            <a:off x="4196479" y="849325"/>
            <a:ext cx="3516147" cy="3762600"/>
          </a:xfrm>
          <a:prstGeom prst="roundRect">
            <a:avLst/>
          </a:prstGeom>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rtlCol="0" anchor="ctr"/>
          <a:lstStyle/>
          <a:p>
            <a:r>
              <a:rPr lang="sv-SE" sz="1600" b="1" dirty="0">
                <a:solidFill>
                  <a:schemeClr val="tx1"/>
                </a:solidFill>
              </a:rPr>
              <a:t>2. Den svenska skolans organisation, regelverk och styrning </a:t>
            </a:r>
          </a:p>
          <a:p>
            <a:r>
              <a:rPr lang="sv-SE" sz="1600" i="1" dirty="0">
                <a:solidFill>
                  <a:schemeClr val="tx1"/>
                </a:solidFill>
              </a:rPr>
              <a:t>Möter främst lärandemålen: </a:t>
            </a:r>
            <a:br>
              <a:rPr lang="sv-SE" sz="1600" i="1" dirty="0">
                <a:solidFill>
                  <a:schemeClr val="tx1"/>
                </a:solidFill>
              </a:rPr>
            </a:br>
            <a:r>
              <a:rPr lang="sv-SE" sz="1600" dirty="0"/>
              <a:t>- beskriva skolsystemets organisation och styrning, allmänt och i det egna ämnet</a:t>
            </a:r>
            <a:br>
              <a:rPr lang="sv-SE" sz="1600" dirty="0"/>
            </a:br>
            <a:r>
              <a:rPr lang="sv-SE" sz="1600" dirty="0"/>
              <a:t>- använda läroplans-</a:t>
            </a:r>
          </a:p>
          <a:p>
            <a:r>
              <a:rPr lang="sv-SE" sz="1600" dirty="0"/>
              <a:t>teoretiska begrepp i syfte att resonera kring skol­systemets organisation och styrning</a:t>
            </a:r>
            <a:endParaRPr lang="sv-SE" sz="1600" dirty="0">
              <a:solidFill>
                <a:schemeClr val="tx1"/>
              </a:solidFill>
            </a:endParaRPr>
          </a:p>
        </p:txBody>
      </p:sp>
      <p:sp>
        <p:nvSpPr>
          <p:cNvPr id="9" name="Rectangle: Rounded Corners 8">
            <a:extLst>
              <a:ext uri="{FF2B5EF4-FFF2-40B4-BE49-F238E27FC236}">
                <a16:creationId xmlns:a16="http://schemas.microsoft.com/office/drawing/2014/main" id="{4C8B4854-E75E-4BC6-98E1-8092ADF7A5F1}"/>
              </a:ext>
            </a:extLst>
          </p:cNvPr>
          <p:cNvSpPr/>
          <p:nvPr/>
        </p:nvSpPr>
        <p:spPr>
          <a:xfrm>
            <a:off x="7975115" y="849325"/>
            <a:ext cx="3764133" cy="4251019"/>
          </a:xfrm>
          <a:prstGeom prst="roundRect">
            <a:avLst/>
          </a:prstGeom>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rtlCol="0" anchor="ctr"/>
          <a:lstStyle/>
          <a:p>
            <a:r>
              <a:rPr lang="sv-SE" sz="1600" b="1" dirty="0">
                <a:solidFill>
                  <a:schemeClr val="tx1"/>
                </a:solidFill>
              </a:rPr>
              <a:t>3. Skolans värdegrund och demokratiska uppdrag </a:t>
            </a:r>
          </a:p>
          <a:p>
            <a:r>
              <a:rPr lang="sv-SE" sz="1600" i="1" dirty="0">
                <a:solidFill>
                  <a:schemeClr val="tx1"/>
                </a:solidFill>
              </a:rPr>
              <a:t>Möter främst lärandemålen:</a:t>
            </a:r>
          </a:p>
          <a:p>
            <a:r>
              <a:rPr lang="sv-SE" sz="1600" dirty="0"/>
              <a:t>- använda läroplansteoretiska begrepp i syfte att resonera kring skol­systemets organisation och styrning</a:t>
            </a:r>
          </a:p>
          <a:p>
            <a:r>
              <a:rPr lang="sv-SE" sz="1600" dirty="0"/>
              <a:t>- tillämpa textanalys för att granska skolans styrdokument avseende värdegrund, mänskliga rättigheter, demokratiska värderingar och hållbar utveckling</a:t>
            </a:r>
          </a:p>
          <a:p>
            <a:r>
              <a:rPr lang="sv-SE" sz="1600" dirty="0"/>
              <a:t>- resonera kring skolans värdegrund i relation till lärares arbete och elevers rättigheter i skolan</a:t>
            </a:r>
            <a:endParaRPr lang="sv-SE" sz="1600" dirty="0">
              <a:solidFill>
                <a:schemeClr val="tx1"/>
              </a:solidFill>
            </a:endParaRPr>
          </a:p>
        </p:txBody>
      </p:sp>
      <p:sp>
        <p:nvSpPr>
          <p:cNvPr id="3" name="Oval 2">
            <a:extLst>
              <a:ext uri="{FF2B5EF4-FFF2-40B4-BE49-F238E27FC236}">
                <a16:creationId xmlns:a16="http://schemas.microsoft.com/office/drawing/2014/main" id="{880921D2-83B1-463B-8204-A00AB0C0CB98}"/>
              </a:ext>
            </a:extLst>
          </p:cNvPr>
          <p:cNvSpPr/>
          <p:nvPr/>
        </p:nvSpPr>
        <p:spPr>
          <a:xfrm>
            <a:off x="1247194" y="4874019"/>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PU1</a:t>
            </a:r>
          </a:p>
        </p:txBody>
      </p:sp>
      <p:sp>
        <p:nvSpPr>
          <p:cNvPr id="7" name="Oval 6">
            <a:extLst>
              <a:ext uri="{FF2B5EF4-FFF2-40B4-BE49-F238E27FC236}">
                <a16:creationId xmlns:a16="http://schemas.microsoft.com/office/drawing/2014/main" id="{B7C64BD8-10D3-49E4-B8A5-48C5814E3022}"/>
              </a:ext>
            </a:extLst>
          </p:cNvPr>
          <p:cNvSpPr/>
          <p:nvPr/>
        </p:nvSpPr>
        <p:spPr>
          <a:xfrm>
            <a:off x="5196207" y="5426916"/>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PU2a, 2b, 2c</a:t>
            </a:r>
          </a:p>
        </p:txBody>
      </p:sp>
      <p:sp>
        <p:nvSpPr>
          <p:cNvPr id="10" name="Oval 9">
            <a:extLst>
              <a:ext uri="{FF2B5EF4-FFF2-40B4-BE49-F238E27FC236}">
                <a16:creationId xmlns:a16="http://schemas.microsoft.com/office/drawing/2014/main" id="{35CCBDB4-6CD8-4EDE-AEDD-E87546CC4A3B}"/>
              </a:ext>
            </a:extLst>
          </p:cNvPr>
          <p:cNvSpPr/>
          <p:nvPr/>
        </p:nvSpPr>
        <p:spPr>
          <a:xfrm>
            <a:off x="9101401" y="5959538"/>
            <a:ext cx="1511559" cy="653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PU3a, 3b</a:t>
            </a:r>
          </a:p>
        </p:txBody>
      </p:sp>
      <p:cxnSp>
        <p:nvCxnSpPr>
          <p:cNvPr id="6" name="Straight Arrow Connector 5">
            <a:extLst>
              <a:ext uri="{FF2B5EF4-FFF2-40B4-BE49-F238E27FC236}">
                <a16:creationId xmlns:a16="http://schemas.microsoft.com/office/drawing/2014/main" id="{1C229A68-8818-4CF5-9E04-3C5D99FD5B6F}"/>
              </a:ext>
            </a:extLst>
          </p:cNvPr>
          <p:cNvCxnSpPr/>
          <p:nvPr/>
        </p:nvCxnSpPr>
        <p:spPr>
          <a:xfrm>
            <a:off x="2003715" y="4231540"/>
            <a:ext cx="0" cy="5131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2C4E9B-9A70-495B-B394-91A9C9E38744}"/>
              </a:ext>
            </a:extLst>
          </p:cNvPr>
          <p:cNvCxnSpPr/>
          <p:nvPr/>
        </p:nvCxnSpPr>
        <p:spPr>
          <a:xfrm>
            <a:off x="5951987" y="4762829"/>
            <a:ext cx="0" cy="5131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0">
            <a:extLst>
              <a:ext uri="{FF2B5EF4-FFF2-40B4-BE49-F238E27FC236}">
                <a16:creationId xmlns:a16="http://schemas.microsoft.com/office/drawing/2014/main" id="{62A6932D-1105-4A6E-96A4-29FEA5B7394B}"/>
              </a:ext>
            </a:extLst>
          </p:cNvPr>
          <p:cNvCxnSpPr/>
          <p:nvPr/>
        </p:nvCxnSpPr>
        <p:spPr>
          <a:xfrm>
            <a:off x="9870629" y="5240304"/>
            <a:ext cx="0" cy="5131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4" name="Ljud 33">
            <a:hlinkClick r:id="" action="ppaction://media"/>
            <a:extLst>
              <a:ext uri="{FF2B5EF4-FFF2-40B4-BE49-F238E27FC236}">
                <a16:creationId xmlns:a16="http://schemas.microsoft.com/office/drawing/2014/main" id="{0C0048E0-C510-AA06-91F7-147A0A075E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67959"/>
      </p:ext>
    </p:extLst>
  </p:cSld>
  <p:clrMapOvr>
    <a:masterClrMapping/>
  </p:clrMapOvr>
  <mc:AlternateContent xmlns:mc="http://schemas.openxmlformats.org/markup-compatibility/2006">
    <mc:Choice xmlns:p14="http://schemas.microsoft.com/office/powerpoint/2010/main" Requires="p14">
      <p:transition spd="slow" p14:dur="2000" advTm="310444"/>
    </mc:Choice>
    <mc:Fallback>
      <p:transition spd="slow" advTm="31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545184" y="93338"/>
            <a:ext cx="11233374" cy="1210819"/>
          </a:xfrm>
        </p:spPr>
        <p:txBody>
          <a:bodyPr>
            <a:normAutofit fontScale="90000"/>
          </a:bodyPr>
          <a:lstStyle/>
          <a:p>
            <a:r>
              <a:rPr lang="sv-SE" sz="4000" b="1" dirty="0"/>
              <a:t>Tema 1 – Portfoliouppgift 1</a:t>
            </a:r>
            <a:br>
              <a:rPr lang="sv-SE" b="1" dirty="0"/>
            </a:br>
            <a:r>
              <a:rPr lang="sv-SE" sz="2700" b="1" dirty="0">
                <a:latin typeface="+mj-lt"/>
                <a:ea typeface="+mj-ea"/>
                <a:cs typeface="+mj-cs"/>
              </a:rPr>
              <a:t>Skolan som institution - skolans utveckling i relation till historisk och samhällelig utveckling</a:t>
            </a:r>
            <a:endParaRPr lang="sv-SE" b="1" dirty="0"/>
          </a:p>
        </p:txBody>
      </p:sp>
      <p:sp>
        <p:nvSpPr>
          <p:cNvPr id="8" name="Platshållare för innehåll 7"/>
          <p:cNvSpPr>
            <a:spLocks noGrp="1"/>
          </p:cNvSpPr>
          <p:nvPr>
            <p:ph type="body" sz="quarter" idx="13"/>
          </p:nvPr>
        </p:nvSpPr>
        <p:spPr>
          <a:xfrm>
            <a:off x="545184" y="1394234"/>
            <a:ext cx="9842244" cy="4553893"/>
          </a:xfrm>
          <a:prstGeom prst="rect">
            <a:avLst/>
          </a:prstGeom>
        </p:spPr>
        <p:txBody>
          <a:bodyPr>
            <a:normAutofit lnSpcReduction="10000"/>
          </a:bodyPr>
          <a:lstStyle/>
          <a:p>
            <a:pPr marL="0" indent="0">
              <a:buNone/>
            </a:pPr>
            <a:r>
              <a:rPr lang="sv-SE" sz="2100" b="1" dirty="0"/>
              <a:t>Kurslitteratur som kan användas i PU1:</a:t>
            </a:r>
            <a:r>
              <a:rPr lang="sv-SE" sz="2500" b="1" dirty="0"/>
              <a:t> </a:t>
            </a:r>
            <a:endParaRPr lang="sv-SE" sz="2500" dirty="0"/>
          </a:p>
          <a:p>
            <a:pPr marL="215900" indent="-215900">
              <a:spcAft>
                <a:spcPts val="800"/>
              </a:spcAft>
            </a:pPr>
            <a:r>
              <a:rPr lang="sv-SE" sz="1800" dirty="0">
                <a:latin typeface="Times New Roman" panose="02020603050405020304" pitchFamily="18" charset="0"/>
                <a:ea typeface="Times New Roman" panose="02020603050405020304" pitchFamily="18" charset="0"/>
                <a:cs typeface="Times New Roman" panose="02020603050405020304" pitchFamily="18" charset="0"/>
              </a:rPr>
              <a:t>Sandin, B. &amp; Sundkvist, M. (2024). </a:t>
            </a:r>
            <a:r>
              <a:rPr lang="sv-SE" sz="1800" i="1" dirty="0">
                <a:latin typeface="Times New Roman" panose="02020603050405020304" pitchFamily="18" charset="0"/>
                <a:ea typeface="Times New Roman" panose="02020603050405020304" pitchFamily="18" charset="0"/>
                <a:cs typeface="Times New Roman" panose="02020603050405020304" pitchFamily="18" charset="0"/>
              </a:rPr>
              <a:t>Barn, barndom och samhälle. Svensk utbildningshistoria.</a:t>
            </a:r>
            <a:endParaRPr lang="sv-SE" sz="1800" dirty="0">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Blomqvist, P. (2024). Marknadsstyrning i den svenska skolan – varför och vilka blev effekterna?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CenturyGothic"/>
                <a:cs typeface="Times New Roman" panose="02020603050405020304" pitchFamily="18" charset="0"/>
              </a:rPr>
              <a:t>Böhlmark, A. &amp; Lindahl M. (2012) </a:t>
            </a:r>
            <a:r>
              <a:rPr lang="sv-SE" sz="1800" i="1" dirty="0">
                <a:effectLst/>
                <a:latin typeface="Times New Roman" panose="02020603050405020304" pitchFamily="18" charset="0"/>
                <a:ea typeface="CenturyGothic"/>
                <a:cs typeface="Times New Roman" panose="02020603050405020304" pitchFamily="18" charset="0"/>
              </a:rPr>
              <a:t>Har den växande</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i="1" dirty="0">
                <a:effectLst/>
                <a:latin typeface="Times New Roman" panose="02020603050405020304" pitchFamily="18" charset="0"/>
                <a:ea typeface="CenturyGothic"/>
                <a:cs typeface="Times New Roman" panose="02020603050405020304" pitchFamily="18" charset="0"/>
              </a:rPr>
              <a:t>friskolesektorn varit bra för elevernas utbildnings­resultat på kort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1800" i="1" dirty="0">
                <a:effectLst/>
                <a:latin typeface="Times New Roman" panose="02020603050405020304" pitchFamily="18" charset="0"/>
                <a:ea typeface="CenturyGothic"/>
                <a:cs typeface="Times New Roman" panose="02020603050405020304" pitchFamily="18" charset="0"/>
              </a:rPr>
              <a:t>och lång sikt?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Edmark</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K., &amp; Persson, L. (2022).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Resultat och betygssättning i gymnasiefriskolor.</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Fejes, A. &amp; Holmqvist, D. (2018).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Komvux som marknad.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Furusten, T., Dahl, E. &amp; Lunds, J. (2024).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Till högskolan från gymnasieskolan. Studenternas prestationer det första studieåret.</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Larsson (2014) Kunskapsbehovet genom livet – om folkets lärande och vuxnas utbildning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sv-SE" sz="1800" dirty="0">
                <a:effectLst/>
                <a:latin typeface="Times New Roman" panose="02020603050405020304" pitchFamily="18" charset="0"/>
                <a:ea typeface="Times New Roman" panose="02020603050405020304" pitchFamily="18" charset="0"/>
              </a:rPr>
              <a:t>Skolverket (2024). </a:t>
            </a:r>
            <a:r>
              <a:rPr lang="sv-SE" sz="1800" i="1" dirty="0">
                <a:effectLst/>
                <a:latin typeface="Times New Roman" panose="02020603050405020304" pitchFamily="18" charset="0"/>
                <a:ea typeface="Times New Roman" panose="02020603050405020304" pitchFamily="18" charset="0"/>
              </a:rPr>
              <a:t>Enskilda huvudmän i grund- och gymnasieskolan.</a:t>
            </a:r>
            <a:r>
              <a:rPr lang="sv-SE" sz="2000" dirty="0"/>
              <a:t>		</a:t>
            </a:r>
          </a:p>
        </p:txBody>
      </p:sp>
      <p:pic>
        <p:nvPicPr>
          <p:cNvPr id="2" name="Picture 2" descr="Barn, barndom och samhälle, 2 uppl">
            <a:extLst>
              <a:ext uri="{FF2B5EF4-FFF2-40B4-BE49-F238E27FC236}">
                <a16:creationId xmlns:a16="http://schemas.microsoft.com/office/drawing/2014/main" id="{0712AFB4-E75F-6C48-6EAF-B06F19A5A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1722">
            <a:off x="9740596" y="1659021"/>
            <a:ext cx="1987044" cy="2821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Ljud 14">
            <a:hlinkClick r:id="" action="ppaction://media"/>
            <a:extLst>
              <a:ext uri="{FF2B5EF4-FFF2-40B4-BE49-F238E27FC236}">
                <a16:creationId xmlns:a16="http://schemas.microsoft.com/office/drawing/2014/main" id="{511C0747-8ED8-769A-BE27-90D4F12543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1527141"/>
      </p:ext>
    </p:extLst>
  </p:cSld>
  <p:clrMapOvr>
    <a:masterClrMapping/>
  </p:clrMapOvr>
  <mc:AlternateContent xmlns:mc="http://schemas.openxmlformats.org/markup-compatibility/2006">
    <mc:Choice xmlns:p14="http://schemas.microsoft.com/office/powerpoint/2010/main" Requires="p14">
      <p:transition spd="slow" p14:dur="2000" advTm="121208"/>
    </mc:Choice>
    <mc:Fallback>
      <p:transition spd="slow" advTm="12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4000" b="1" dirty="0"/>
              <a:t>Tema 2 – portfoliouppgift 2a</a:t>
            </a:r>
            <a:br>
              <a:rPr lang="sv-SE" sz="4000" b="1" dirty="0"/>
            </a:br>
            <a:r>
              <a:rPr lang="sv-SE" sz="3100" b="1" dirty="0"/>
              <a:t>Den svenska skolans organisation, regelverk och styrning  </a:t>
            </a: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normAutofit/>
          </a:bodyPr>
          <a:lstStyle/>
          <a:p>
            <a:pPr marL="0" indent="0">
              <a:buNone/>
            </a:pPr>
            <a:r>
              <a:rPr lang="sv-SE" sz="1900" b="1" dirty="0"/>
              <a:t>Kurslitteratur som kan användas i PU2a:</a:t>
            </a:r>
            <a:endParaRPr lang="sv-SE" sz="1900" dirty="0"/>
          </a:p>
          <a:p>
            <a:pPr marL="215900" indent="-215900">
              <a:spcAft>
                <a:spcPts val="800"/>
              </a:spcAft>
            </a:pPr>
            <a:r>
              <a:rPr lang="sv-SE" sz="1800" dirty="0">
                <a:latin typeface="Times New Roman" panose="02020603050405020304" pitchFamily="18" charset="0"/>
                <a:ea typeface="CenturyGothic"/>
                <a:cs typeface="Times New Roman" panose="02020603050405020304" pitchFamily="18" charset="0"/>
              </a:rPr>
              <a:t>Nilsson, M. (2023). </a:t>
            </a:r>
            <a:r>
              <a:rPr lang="sv-SE" sz="1800" i="1" dirty="0">
                <a:latin typeface="Times New Roman" panose="02020603050405020304" pitchFamily="18" charset="0"/>
                <a:ea typeface="CenturyGothic"/>
                <a:cs typeface="Times New Roman" panose="02020603050405020304" pitchFamily="18" charset="0"/>
              </a:rPr>
              <a:t>Juridik i professionellt </a:t>
            </a:r>
            <a:r>
              <a:rPr lang="sv-SE" sz="1800" i="1" dirty="0" err="1">
                <a:latin typeface="Times New Roman" panose="02020603050405020304" pitchFamily="18" charset="0"/>
                <a:ea typeface="CenturyGothic"/>
                <a:cs typeface="Times New Roman" panose="02020603050405020304" pitchFamily="18" charset="0"/>
              </a:rPr>
              <a:t>lärarskap</a:t>
            </a:r>
            <a:r>
              <a:rPr lang="sv-SE" sz="1800" i="1" dirty="0">
                <a:latin typeface="Times New Roman" panose="02020603050405020304" pitchFamily="18" charset="0"/>
                <a:ea typeface="CenturyGothic"/>
                <a:cs typeface="Times New Roman" panose="02020603050405020304" pitchFamily="18" charset="0"/>
              </a:rPr>
              <a:t>: lagar och värdegrund i den svenska skolan. </a:t>
            </a:r>
          </a:p>
          <a:p>
            <a:pPr>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Forsberg, E. &amp;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Román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H. (2020). Styrningen av den obligatoriska skolan – mellan stabilitet och förändring.  </a:t>
            </a:r>
          </a:p>
        </p:txBody>
      </p:sp>
      <p:pic>
        <p:nvPicPr>
          <p:cNvPr id="4" name="Picture 2" descr="Juridik i professionellt lärarskap, 5 uppl">
            <a:extLst>
              <a:ext uri="{FF2B5EF4-FFF2-40B4-BE49-F238E27FC236}">
                <a16:creationId xmlns:a16="http://schemas.microsoft.com/office/drawing/2014/main" id="{E04E9391-7D35-E8BB-B1EF-5460B3FF0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0467">
            <a:off x="4861855" y="2931837"/>
            <a:ext cx="1930483" cy="2741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Ljud 12">
            <a:hlinkClick r:id="" action="ppaction://media"/>
            <a:extLst>
              <a:ext uri="{FF2B5EF4-FFF2-40B4-BE49-F238E27FC236}">
                <a16:creationId xmlns:a16="http://schemas.microsoft.com/office/drawing/2014/main" id="{812AC12A-056B-73BC-7660-902DA72F85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9018980"/>
      </p:ext>
    </p:extLst>
  </p:cSld>
  <p:clrMapOvr>
    <a:masterClrMapping/>
  </p:clrMapOvr>
  <mc:AlternateContent xmlns:mc="http://schemas.openxmlformats.org/markup-compatibility/2006">
    <mc:Choice xmlns:p14="http://schemas.microsoft.com/office/powerpoint/2010/main" Requires="p14">
      <p:transition spd="slow" p14:dur="2000" advTm="37180"/>
    </mc:Choice>
    <mc:Fallback>
      <p:transition spd="slow" advTm="3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4000" b="1" dirty="0"/>
              <a:t>Tema 2 – portfoliouppgift 2b</a:t>
            </a:r>
            <a:br>
              <a:rPr lang="sv-SE" sz="4000" b="1" dirty="0"/>
            </a:br>
            <a:r>
              <a:rPr lang="sv-SE" sz="3100" b="1" dirty="0"/>
              <a:t>Den svenska skolans organisation, regelverk och styrning  </a:t>
            </a: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normAutofit/>
          </a:bodyPr>
          <a:lstStyle/>
          <a:p>
            <a:pPr marL="0" indent="0">
              <a:buNone/>
            </a:pPr>
            <a:r>
              <a:rPr lang="sv-SE" sz="1900" b="1" dirty="0"/>
              <a:t>Kurslitteratur som kan användas i PU2b:</a:t>
            </a:r>
            <a:endParaRPr lang="sv-SE" sz="1900" dirty="0"/>
          </a:p>
          <a:p>
            <a:r>
              <a:rPr lang="sv-SE" sz="1600" dirty="0"/>
              <a:t>Nilsson, M. (2023). </a:t>
            </a:r>
            <a:r>
              <a:rPr lang="sv-SE" sz="1600" i="1" dirty="0"/>
              <a:t>Juridik i professionellt </a:t>
            </a:r>
            <a:r>
              <a:rPr lang="sv-SE" sz="1600" i="1" dirty="0" err="1"/>
              <a:t>lärarskap</a:t>
            </a:r>
            <a:r>
              <a:rPr lang="sv-SE" sz="1600" i="1" dirty="0"/>
              <a:t>: lagar och värdegrund i den svenska skolan.</a:t>
            </a:r>
          </a:p>
          <a:p>
            <a:r>
              <a:rPr lang="sv-SE" sz="1600" dirty="0"/>
              <a:t>För lagar, förordningar, föreskrifter, internationella överenskommelser se litteraturlistan.</a:t>
            </a:r>
          </a:p>
        </p:txBody>
      </p:sp>
      <p:pic>
        <p:nvPicPr>
          <p:cNvPr id="2" name="Picture 2" descr="Juridik i professionellt lärarskap, 5 uppl">
            <a:extLst>
              <a:ext uri="{FF2B5EF4-FFF2-40B4-BE49-F238E27FC236}">
                <a16:creationId xmlns:a16="http://schemas.microsoft.com/office/drawing/2014/main" id="{68E60825-5B00-9A55-C373-4FBDD523A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8162">
            <a:off x="4892020" y="2751644"/>
            <a:ext cx="2063795" cy="2930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Ljud 11">
            <a:hlinkClick r:id="" action="ppaction://media"/>
            <a:extLst>
              <a:ext uri="{FF2B5EF4-FFF2-40B4-BE49-F238E27FC236}">
                <a16:creationId xmlns:a16="http://schemas.microsoft.com/office/drawing/2014/main" id="{C5530733-971F-D2CF-C8FE-A490CA335E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5350380"/>
      </p:ext>
    </p:extLst>
  </p:cSld>
  <p:clrMapOvr>
    <a:masterClrMapping/>
  </p:clrMapOvr>
  <mc:AlternateContent xmlns:mc="http://schemas.openxmlformats.org/markup-compatibility/2006">
    <mc:Choice xmlns:p14="http://schemas.microsoft.com/office/powerpoint/2010/main" Requires="p14">
      <p:transition spd="slow" p14:dur="2000" advTm="25325"/>
    </mc:Choice>
    <mc:Fallback>
      <p:transition spd="slow" advTm="2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588130"/>
            <a:ext cx="10316784" cy="933173"/>
          </a:xfrm>
        </p:spPr>
        <p:txBody>
          <a:bodyPr>
            <a:normAutofit fontScale="90000"/>
          </a:bodyPr>
          <a:lstStyle/>
          <a:p>
            <a:pPr lvl="0" fontAlgn="base"/>
            <a:r>
              <a:rPr lang="sv-SE" sz="4000" b="1" dirty="0"/>
              <a:t>Tema 2 – portfoliouppgift 2c</a:t>
            </a:r>
            <a:br>
              <a:rPr lang="sv-SE" sz="4000" b="1" dirty="0"/>
            </a:br>
            <a:r>
              <a:rPr lang="sv-SE" sz="3100" b="1" dirty="0"/>
              <a:t>Den svenska skolans organisation, regelverk och styrning  </a:t>
            </a:r>
            <a:br>
              <a:rPr lang="sv-SE" sz="2000" dirty="0"/>
            </a:br>
            <a:endParaRPr lang="sv-SE" sz="2000" dirty="0"/>
          </a:p>
        </p:txBody>
      </p:sp>
      <p:sp>
        <p:nvSpPr>
          <p:cNvPr id="8" name="Platshållare för innehåll 7"/>
          <p:cNvSpPr>
            <a:spLocks noGrp="1"/>
          </p:cNvSpPr>
          <p:nvPr>
            <p:ph type="body" sz="quarter" idx="13"/>
          </p:nvPr>
        </p:nvSpPr>
        <p:spPr>
          <a:xfrm>
            <a:off x="913435" y="1456566"/>
            <a:ext cx="10316783" cy="4375342"/>
          </a:xfrm>
          <a:prstGeom prst="rect">
            <a:avLst/>
          </a:prstGeom>
        </p:spPr>
        <p:txBody>
          <a:bodyPr>
            <a:normAutofit/>
          </a:bodyPr>
          <a:lstStyle/>
          <a:p>
            <a:pPr marL="0" indent="0">
              <a:buNone/>
            </a:pPr>
            <a:r>
              <a:rPr lang="sv-SE" sz="1900" b="1" dirty="0"/>
              <a:t>Kurslitteratur som kan användas i PU2c:</a:t>
            </a:r>
            <a:endParaRPr lang="sv-SE" sz="1900" dirty="0"/>
          </a:p>
          <a:p>
            <a:r>
              <a:rPr lang="sv-SE" sz="1600" dirty="0"/>
              <a:t>Linde, G. (2021) </a:t>
            </a:r>
            <a:r>
              <a:rPr lang="sv-SE" sz="1600" i="1" dirty="0"/>
              <a:t>Det ska ni veta! En introduktion till</a:t>
            </a:r>
            <a:r>
              <a:rPr lang="sv-SE" sz="1600" dirty="0"/>
              <a:t> </a:t>
            </a:r>
            <a:r>
              <a:rPr lang="sv-SE" sz="1600" i="1" dirty="0"/>
              <a:t>läroplansteori </a:t>
            </a:r>
            <a:endParaRPr lang="sv-SE" sz="1600" dirty="0"/>
          </a:p>
          <a:p>
            <a:r>
              <a:rPr lang="sv-SE" sz="1600" dirty="0"/>
              <a:t>För lagar, förordningar, föreskrifter, internationella överenskommelser se litteraturlistan.</a:t>
            </a:r>
          </a:p>
        </p:txBody>
      </p:sp>
      <p:pic>
        <p:nvPicPr>
          <p:cNvPr id="7" name="Picture 2" descr="Det ska ni veta! : en introduktion till läroplansteori (häftad)">
            <a:extLst>
              <a:ext uri="{FF2B5EF4-FFF2-40B4-BE49-F238E27FC236}">
                <a16:creationId xmlns:a16="http://schemas.microsoft.com/office/drawing/2014/main" id="{D81640D5-153F-4107-9F52-FFB7A63D6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0758">
            <a:off x="4527612" y="2846387"/>
            <a:ext cx="2089019" cy="3008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Ljud 3">
            <a:hlinkClick r:id="" action="ppaction://media"/>
            <a:extLst>
              <a:ext uri="{FF2B5EF4-FFF2-40B4-BE49-F238E27FC236}">
                <a16:creationId xmlns:a16="http://schemas.microsoft.com/office/drawing/2014/main" id="{1CA2DA24-CA10-9F8D-B6F5-8AFB8E818B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344836"/>
      </p:ext>
    </p:extLst>
  </p:cSld>
  <p:clrMapOvr>
    <a:masterClrMapping/>
  </p:clrMapOvr>
  <mc:AlternateContent xmlns:mc="http://schemas.openxmlformats.org/markup-compatibility/2006">
    <mc:Choice xmlns:p14="http://schemas.microsoft.com/office/powerpoint/2010/main" Requires="p14">
      <p:transition spd="slow" p14:dur="2000" advTm="24713"/>
    </mc:Choice>
    <mc:Fallback>
      <p:transition spd="slow" advTm="2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61779" y="644562"/>
            <a:ext cx="10268439" cy="1095226"/>
          </a:xfrm>
        </p:spPr>
        <p:txBody>
          <a:bodyPr>
            <a:normAutofit fontScale="90000"/>
          </a:bodyPr>
          <a:lstStyle/>
          <a:p>
            <a:pPr fontAlgn="base"/>
            <a:r>
              <a:rPr lang="sv-SE" sz="4000" b="1" dirty="0"/>
              <a:t>Tema 3 - portfoliouppgift 3a</a:t>
            </a:r>
            <a:br>
              <a:rPr lang="sv-SE" sz="1800" dirty="0"/>
            </a:br>
            <a:r>
              <a:rPr lang="sv-SE" dirty="0"/>
              <a:t> </a:t>
            </a:r>
            <a:r>
              <a:rPr lang="sv-SE" sz="2700" b="1" dirty="0"/>
              <a:t>Skolans värdegrund och demokratiska uppdrag </a:t>
            </a:r>
            <a:endParaRPr lang="sv-SE" b="1" dirty="0"/>
          </a:p>
        </p:txBody>
      </p:sp>
      <p:sp>
        <p:nvSpPr>
          <p:cNvPr id="8" name="Platshållare för innehåll 7"/>
          <p:cNvSpPr>
            <a:spLocks noGrp="1"/>
          </p:cNvSpPr>
          <p:nvPr>
            <p:ph type="body" sz="quarter" idx="13"/>
          </p:nvPr>
        </p:nvSpPr>
        <p:spPr>
          <a:xfrm>
            <a:off x="913438" y="1919335"/>
            <a:ext cx="9475770" cy="4182884"/>
          </a:xfrm>
          <a:prstGeom prst="rect">
            <a:avLst/>
          </a:prstGeom>
        </p:spPr>
        <p:txBody>
          <a:bodyPr>
            <a:normAutofit/>
          </a:bodyPr>
          <a:lstStyle/>
          <a:p>
            <a:pPr marL="0" indent="0">
              <a:buNone/>
            </a:pPr>
            <a:r>
              <a:rPr lang="sv-SE" sz="1900" b="1" dirty="0"/>
              <a:t>Kurslitteratur som kan användas till PU3a:</a:t>
            </a:r>
            <a:r>
              <a:rPr lang="sv-SE" sz="1900" dirty="0"/>
              <a:t> </a:t>
            </a:r>
          </a:p>
          <a:p>
            <a:pPr marL="215900" indent="-215900">
              <a:spcAft>
                <a:spcPts val="800"/>
              </a:spcAft>
            </a:pPr>
            <a:r>
              <a:rPr lang="sv-SE" sz="1800" dirty="0" err="1">
                <a:latin typeface="Times New Roman" panose="02020603050405020304" pitchFamily="18" charset="0"/>
                <a:ea typeface="Times New Roman" panose="02020603050405020304" pitchFamily="18" charset="0"/>
                <a:cs typeface="Times New Roman" panose="02020603050405020304" pitchFamily="18" charset="0"/>
              </a:rPr>
              <a:t>Bränberg</a:t>
            </a:r>
            <a:r>
              <a:rPr lang="sv-SE" sz="1800" dirty="0">
                <a:latin typeface="Times New Roman" panose="02020603050405020304" pitchFamily="18" charset="0"/>
                <a:ea typeface="Times New Roman" panose="02020603050405020304" pitchFamily="18" charset="0"/>
                <a:cs typeface="Times New Roman" panose="02020603050405020304" pitchFamily="18" charset="0"/>
              </a:rPr>
              <a:t>, A., Holmgren, U. &amp; Wester, M. (2020). </a:t>
            </a:r>
            <a:r>
              <a:rPr lang="sv-SE" sz="1800" i="1" dirty="0">
                <a:latin typeface="Times New Roman" panose="02020603050405020304" pitchFamily="18" charset="0"/>
                <a:ea typeface="Times New Roman" panose="02020603050405020304" pitchFamily="18" charset="0"/>
                <a:cs typeface="Times New Roman" panose="02020603050405020304" pitchFamily="18" charset="0"/>
              </a:rPr>
              <a:t>Att undervisa för hållbar utveckling.</a:t>
            </a:r>
            <a:endParaRPr lang="sv-SE" sz="1800" dirty="0">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Colnerud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G. (2017).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Läraryrkets etik och värdepedagogiska praktik</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Ekman, J. &amp; Pilo, L. (2012).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Skolan, demokratin och de unga medborgarna.</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err="1">
                <a:effectLst/>
                <a:latin typeface="Times New Roman" panose="02020603050405020304" pitchFamily="18" charset="0"/>
                <a:ea typeface="CenturyGothic"/>
                <a:cs typeface="Times New Roman" panose="02020603050405020304" pitchFamily="18" charset="0"/>
              </a:rPr>
              <a:t>Imsen</a:t>
            </a:r>
            <a:r>
              <a:rPr lang="sv-SE" sz="1800" dirty="0">
                <a:effectLst/>
                <a:latin typeface="Times New Roman" panose="02020603050405020304" pitchFamily="18" charset="0"/>
                <a:ea typeface="CenturyGothic"/>
                <a:cs typeface="Times New Roman" panose="02020603050405020304" pitchFamily="18" charset="0"/>
              </a:rPr>
              <a:t>, G. (1999). </a:t>
            </a:r>
            <a:r>
              <a:rPr lang="sv-SE" sz="1800" i="1" dirty="0">
                <a:effectLst/>
                <a:latin typeface="Times New Roman" panose="02020603050405020304" pitchFamily="18" charset="0"/>
                <a:ea typeface="CenturyGothic"/>
                <a:cs typeface="Times New Roman" panose="02020603050405020304" pitchFamily="18" charset="0"/>
              </a:rPr>
              <a:t>Lärarens värld: introduktion till allmän didaktik</a:t>
            </a:r>
            <a:r>
              <a:rPr lang="sv-SE" sz="1800" dirty="0">
                <a:effectLst/>
                <a:latin typeface="Times New Roman" panose="02020603050405020304" pitchFamily="18" charset="0"/>
                <a:ea typeface="CenturyGothic"/>
                <a:cs typeface="Times New Roman" panose="02020603050405020304" pitchFamily="18" charset="0"/>
              </a:rPr>
              <a:t>.</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latin typeface="Times New Roman" panose="02020603050405020304" pitchFamily="18" charset="0"/>
                <a:ea typeface="CenturyGothic"/>
                <a:cs typeface="Times New Roman" panose="02020603050405020304" pitchFamily="18" charset="0"/>
              </a:rPr>
              <a:t>Linde, G. (2021) </a:t>
            </a:r>
            <a:r>
              <a:rPr lang="sv-SE" sz="1800" i="1" dirty="0">
                <a:latin typeface="Times New Roman" panose="02020603050405020304" pitchFamily="18" charset="0"/>
                <a:ea typeface="CenturyGothic"/>
                <a:cs typeface="Times New Roman" panose="02020603050405020304" pitchFamily="18" charset="0"/>
              </a:rPr>
              <a:t>Det ska ni veta! En introduktion till</a:t>
            </a:r>
            <a:r>
              <a:rPr lang="sv-SE" sz="1800" dirty="0">
                <a:latin typeface="Times New Roman" panose="02020603050405020304" pitchFamily="18" charset="0"/>
                <a:ea typeface="Times New Roman" panose="02020603050405020304" pitchFamily="18" charset="0"/>
                <a:cs typeface="Times New Roman" panose="02020603050405020304" pitchFamily="18" charset="0"/>
              </a:rPr>
              <a:t> </a:t>
            </a:r>
            <a:r>
              <a:rPr lang="sv-SE" sz="1800" i="1" dirty="0">
                <a:latin typeface="Times New Roman" panose="02020603050405020304" pitchFamily="18" charset="0"/>
                <a:ea typeface="CenturyGothic"/>
                <a:cs typeface="Times New Roman" panose="02020603050405020304" pitchFamily="18" charset="0"/>
              </a:rPr>
              <a:t>läroplansteori</a:t>
            </a:r>
            <a:endParaRPr lang="sv-SE" sz="1800" dirty="0">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err="1">
                <a:effectLst/>
                <a:latin typeface="Times New Roman" panose="02020603050405020304" pitchFamily="18" charset="0"/>
                <a:ea typeface="CenturyGothic"/>
                <a:cs typeface="Times New Roman" panose="02020603050405020304" pitchFamily="18" charset="0"/>
              </a:rPr>
              <a:t>Orlenius</a:t>
            </a:r>
            <a:r>
              <a:rPr lang="sv-SE" sz="1800" dirty="0">
                <a:effectLst/>
                <a:latin typeface="Times New Roman" panose="02020603050405020304" pitchFamily="18" charset="0"/>
                <a:ea typeface="CenturyGothic"/>
                <a:cs typeface="Times New Roman" panose="02020603050405020304" pitchFamily="18" charset="0"/>
              </a:rPr>
              <a:t>, K. (2010) </a:t>
            </a:r>
            <a:r>
              <a:rPr lang="sv-SE" sz="1800" i="1" dirty="0">
                <a:effectLst/>
                <a:latin typeface="Times New Roman" panose="02020603050405020304" pitchFamily="18" charset="0"/>
                <a:ea typeface="CenturyGothic"/>
                <a:cs typeface="Times New Roman" panose="02020603050405020304" pitchFamily="18" charset="0"/>
              </a:rPr>
              <a:t>Värdegrunden – finns den?</a:t>
            </a:r>
            <a:r>
              <a:rPr lang="sv-SE" sz="1800" dirty="0">
                <a:effectLst/>
                <a:latin typeface="Times New Roman" panose="02020603050405020304" pitchFamily="18" charset="0"/>
                <a:ea typeface="CenturyGothic"/>
                <a:cs typeface="Times New Roman" panose="02020603050405020304" pitchFamily="18" charset="0"/>
              </a:rPr>
              <a:t> </a:t>
            </a:r>
          </a:p>
          <a:p>
            <a:pPr marL="215900" indent="-215900">
              <a:spcAft>
                <a:spcPts val="800"/>
              </a:spcAft>
            </a:pPr>
            <a:r>
              <a:rPr lang="sv-SE" sz="1800" dirty="0" err="1">
                <a:latin typeface="Times New Roman" panose="02020603050405020304" pitchFamily="18" charset="0"/>
                <a:ea typeface="Times New Roman" panose="02020603050405020304" pitchFamily="18" charset="0"/>
              </a:rPr>
              <a:t>Quennerstedt</a:t>
            </a:r>
            <a:r>
              <a:rPr lang="sv-SE" sz="1800" dirty="0">
                <a:latin typeface="Times New Roman" panose="02020603050405020304" pitchFamily="18" charset="0"/>
                <a:ea typeface="Times New Roman" panose="02020603050405020304" pitchFamily="18" charset="0"/>
              </a:rPr>
              <a:t>, A., Thelander, N. &amp; Hägglund, S. (2023). </a:t>
            </a:r>
            <a:r>
              <a:rPr lang="sv-SE" sz="1800" i="1" dirty="0">
                <a:latin typeface="Times New Roman" panose="02020603050405020304" pitchFamily="18" charset="0"/>
                <a:ea typeface="Times New Roman" panose="02020603050405020304" pitchFamily="18" charset="0"/>
              </a:rPr>
              <a:t>Barns och ungas rättigheter i utbildning</a:t>
            </a:r>
            <a:r>
              <a:rPr lang="sv-SE" sz="1800" dirty="0">
                <a:latin typeface="Times New Roman" panose="02020603050405020304" pitchFamily="18" charset="0"/>
                <a:ea typeface="Times New Roman" panose="02020603050405020304" pitchFamily="18" charset="0"/>
              </a:rPr>
              <a:t>.</a:t>
            </a:r>
          </a:p>
          <a:p>
            <a:pPr marL="215900" indent="-215900">
              <a:spcAft>
                <a:spcPts val="800"/>
              </a:spcAft>
            </a:pP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sv-SE" sz="1600" dirty="0"/>
          </a:p>
        </p:txBody>
      </p:sp>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1446">
            <a:off x="10438566" y="236265"/>
            <a:ext cx="1375872" cy="1911821"/>
          </a:xfrm>
          <a:prstGeom prst="rect">
            <a:avLst/>
          </a:prstGeom>
          <a:ln>
            <a:noFill/>
          </a:ln>
          <a:effectLst>
            <a:outerShdw blurRad="292100" dist="139700" dir="2700000" algn="tl" rotWithShape="0">
              <a:srgbClr val="333333">
                <a:alpha val="65000"/>
              </a:srgbClr>
            </a:outerShdw>
          </a:effectLst>
        </p:spPr>
      </p:pic>
      <p:pic>
        <p:nvPicPr>
          <p:cNvPr id="3" name="Picture 2" descr="Barns och ungas rättigheter i utbildning, 3 uppl">
            <a:extLst>
              <a:ext uri="{FF2B5EF4-FFF2-40B4-BE49-F238E27FC236}">
                <a16:creationId xmlns:a16="http://schemas.microsoft.com/office/drawing/2014/main" id="{CAC6FE4C-95EB-0C9A-6398-62BF399D07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7931">
            <a:off x="10449960" y="2433871"/>
            <a:ext cx="1383149" cy="1969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Det ska ni veta! : en introduktion till läroplansteori (häftad)">
            <a:extLst>
              <a:ext uri="{FF2B5EF4-FFF2-40B4-BE49-F238E27FC236}">
                <a16:creationId xmlns:a16="http://schemas.microsoft.com/office/drawing/2014/main" id="{2463CA05-EBC2-6ACB-6D6C-63ECD6F233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90758">
            <a:off x="10455546" y="4718721"/>
            <a:ext cx="1338093" cy="1926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Ljud 6">
            <a:hlinkClick r:id="" action="ppaction://media"/>
            <a:extLst>
              <a:ext uri="{FF2B5EF4-FFF2-40B4-BE49-F238E27FC236}">
                <a16:creationId xmlns:a16="http://schemas.microsoft.com/office/drawing/2014/main" id="{EFD8B9CD-B36B-4B1A-35A1-706BD32CDF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3399236"/>
      </p:ext>
    </p:extLst>
  </p:cSld>
  <p:clrMapOvr>
    <a:masterClrMapping/>
  </p:clrMapOvr>
  <mc:AlternateContent xmlns:mc="http://schemas.openxmlformats.org/markup-compatibility/2006">
    <mc:Choice xmlns:p14="http://schemas.microsoft.com/office/powerpoint/2010/main" Requires="p14">
      <p:transition spd="slow" p14:dur="2000" advTm="112734"/>
    </mc:Choice>
    <mc:Fallback>
      <p:transition spd="slow" advTm="11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913435" y="646434"/>
            <a:ext cx="10316784" cy="599739"/>
          </a:xfrm>
        </p:spPr>
        <p:txBody>
          <a:bodyPr>
            <a:normAutofit fontScale="90000"/>
          </a:bodyPr>
          <a:lstStyle/>
          <a:p>
            <a:r>
              <a:rPr lang="sv-SE" sz="4800" b="1" dirty="0"/>
              <a:t>Tema 3 - portfoliouppgift 3b</a:t>
            </a:r>
            <a:br>
              <a:rPr lang="sv-SE" sz="2400" dirty="0"/>
            </a:br>
            <a:r>
              <a:rPr lang="sv-SE" dirty="0"/>
              <a:t> </a:t>
            </a:r>
            <a:r>
              <a:rPr lang="sv-SE" b="1" dirty="0"/>
              <a:t>Skolans värdegrund och demokratiska uppdrag</a:t>
            </a:r>
          </a:p>
        </p:txBody>
      </p:sp>
      <p:sp>
        <p:nvSpPr>
          <p:cNvPr id="8" name="Platshållare för innehåll 7"/>
          <p:cNvSpPr>
            <a:spLocks noGrp="1"/>
          </p:cNvSpPr>
          <p:nvPr>
            <p:ph type="body" sz="quarter" idx="13"/>
          </p:nvPr>
        </p:nvSpPr>
        <p:spPr>
          <a:xfrm>
            <a:off x="913437" y="1692998"/>
            <a:ext cx="10316783" cy="4203647"/>
          </a:xfrm>
          <a:prstGeom prst="rect">
            <a:avLst/>
          </a:prstGeom>
        </p:spPr>
        <p:txBody>
          <a:bodyPr/>
          <a:lstStyle/>
          <a:p>
            <a:endParaRPr lang="sv-SE" dirty="0"/>
          </a:p>
          <a:p>
            <a:pPr marL="0" indent="0">
              <a:buNone/>
            </a:pPr>
            <a:r>
              <a:rPr lang="sv-SE" sz="1900" b="1" dirty="0"/>
              <a:t>Kurslitteratur som kan användas till PU3b:</a:t>
            </a:r>
            <a:r>
              <a:rPr lang="sv-SE" sz="1900" dirty="0"/>
              <a:t> </a:t>
            </a:r>
          </a:p>
          <a:p>
            <a:pPr marL="215900" indent="-215900">
              <a:spcAft>
                <a:spcPts val="800"/>
              </a:spcAft>
            </a:pP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Colnerud</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G. (2017).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Läraryrkets etik och värdepedagogiska praktik</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Lärarförbundet och Lärarnas riksförbund (2001)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Lärares yrkesetiska principer</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215900" indent="-215900">
              <a:spcAft>
                <a:spcPts val="800"/>
              </a:spcAft>
            </a:pP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Orlenius</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K. (2010) </a:t>
            </a:r>
            <a:r>
              <a:rPr lang="sv-SE" sz="1800" i="1" dirty="0">
                <a:effectLst/>
                <a:latin typeface="Times New Roman" panose="02020603050405020304" pitchFamily="18" charset="0"/>
                <a:ea typeface="Times New Roman" panose="02020603050405020304" pitchFamily="18" charset="0"/>
                <a:cs typeface="Times New Roman" panose="02020603050405020304" pitchFamily="18" charset="0"/>
              </a:rPr>
              <a:t>Värdegrunden – finns den?</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v-SE"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sv-SE" sz="1800" dirty="0" err="1">
                <a:effectLst/>
                <a:latin typeface="Times New Roman" panose="02020603050405020304" pitchFamily="18" charset="0"/>
                <a:ea typeface="Times New Roman" panose="02020603050405020304" pitchFamily="18" charset="0"/>
              </a:rPr>
              <a:t>Quennerstedt</a:t>
            </a:r>
            <a:r>
              <a:rPr lang="sv-SE" sz="1800" dirty="0">
                <a:effectLst/>
                <a:latin typeface="Times New Roman" panose="02020603050405020304" pitchFamily="18" charset="0"/>
                <a:ea typeface="Times New Roman" panose="02020603050405020304" pitchFamily="18" charset="0"/>
              </a:rPr>
              <a:t>, A., Thelander, N. &amp; Hägglund, S. (2023). </a:t>
            </a:r>
            <a:r>
              <a:rPr lang="sv-SE" sz="1800" i="1" dirty="0">
                <a:effectLst/>
                <a:latin typeface="Times New Roman" panose="02020603050405020304" pitchFamily="18" charset="0"/>
                <a:ea typeface="Times New Roman" panose="02020603050405020304" pitchFamily="18" charset="0"/>
              </a:rPr>
              <a:t>Barns och ungas rättigheter i utbildning</a:t>
            </a:r>
            <a:r>
              <a:rPr lang="sv-SE" sz="1800" dirty="0">
                <a:effectLst/>
                <a:latin typeface="Times New Roman" panose="02020603050405020304" pitchFamily="18" charset="0"/>
                <a:ea typeface="Times New Roman" panose="02020603050405020304" pitchFamily="18" charset="0"/>
              </a:rPr>
              <a:t>.</a:t>
            </a:r>
            <a:endParaRPr lang="sv-SE" sz="2000" b="1" dirty="0"/>
          </a:p>
        </p:txBody>
      </p:sp>
      <p:pic>
        <p:nvPicPr>
          <p:cNvPr id="10" name="Bildobjekt 10">
            <a:extLst>
              <a:ext uri="{FF2B5EF4-FFF2-40B4-BE49-F238E27FC236}">
                <a16:creationId xmlns:a16="http://schemas.microsoft.com/office/drawing/2014/main" id="{AAC39477-F98E-428B-B59D-F396104E5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83557">
            <a:off x="2974780" y="4459253"/>
            <a:ext cx="1317645" cy="1853487"/>
          </a:xfrm>
          <a:prstGeom prst="rect">
            <a:avLst/>
          </a:prstGeom>
          <a:ln>
            <a:noFill/>
          </a:ln>
          <a:effectLst>
            <a:outerShdw blurRad="292100" dist="139700" dir="2700000" algn="tl" rotWithShape="0">
              <a:srgbClr val="333333">
                <a:alpha val="65000"/>
              </a:srgbClr>
            </a:outerShdw>
          </a:effectLst>
        </p:spPr>
      </p:pic>
      <p:pic>
        <p:nvPicPr>
          <p:cNvPr id="11" name="Bildobjekt 3">
            <a:extLst>
              <a:ext uri="{FF2B5EF4-FFF2-40B4-BE49-F238E27FC236}">
                <a16:creationId xmlns:a16="http://schemas.microsoft.com/office/drawing/2014/main" id="{2212A5DD-50D2-4411-9D2C-AED95260C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3430">
            <a:off x="5130100" y="4369053"/>
            <a:ext cx="1463718" cy="2033885"/>
          </a:xfrm>
          <a:prstGeom prst="rect">
            <a:avLst/>
          </a:prstGeom>
          <a:ln>
            <a:noFill/>
          </a:ln>
          <a:effectLst>
            <a:outerShdw blurRad="292100" dist="139700" dir="2700000" algn="tl" rotWithShape="0">
              <a:srgbClr val="333333">
                <a:alpha val="65000"/>
              </a:srgbClr>
            </a:outerShdw>
          </a:effectLst>
        </p:spPr>
      </p:pic>
      <p:pic>
        <p:nvPicPr>
          <p:cNvPr id="2" name="Picture 2" descr="Barns och ungas rättigheter i utbildning, 3 uppl">
            <a:extLst>
              <a:ext uri="{FF2B5EF4-FFF2-40B4-BE49-F238E27FC236}">
                <a16:creationId xmlns:a16="http://schemas.microsoft.com/office/drawing/2014/main" id="{343BBC61-8D7A-5208-B70C-7770BAB87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77931">
            <a:off x="7539526" y="4375947"/>
            <a:ext cx="1418366" cy="2020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Ljud 12">
            <a:hlinkClick r:id="" action="ppaction://media"/>
            <a:extLst>
              <a:ext uri="{FF2B5EF4-FFF2-40B4-BE49-F238E27FC236}">
                <a16:creationId xmlns:a16="http://schemas.microsoft.com/office/drawing/2014/main" id="{67860864-F9AE-6020-4CD5-73F5C5E9AE0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5752557"/>
      </p:ext>
    </p:extLst>
  </p:cSld>
  <p:clrMapOvr>
    <a:masterClrMapping/>
  </p:clrMapOvr>
  <mc:AlternateContent xmlns:mc="http://schemas.openxmlformats.org/markup-compatibility/2006">
    <mc:Choice xmlns:p14="http://schemas.microsoft.com/office/powerpoint/2010/main" Requires="p14">
      <p:transition spd="slow" p14:dur="2000" advTm="87198"/>
    </mc:Choice>
    <mc:Fallback>
      <p:transition spd="slow" advTm="8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B37BD8-082F-4ACD-886E-2F4643B2818C}"/>
              </a:ext>
            </a:extLst>
          </p:cNvPr>
          <p:cNvSpPr>
            <a:spLocks noGrp="1"/>
          </p:cNvSpPr>
          <p:nvPr>
            <p:ph type="title"/>
          </p:nvPr>
        </p:nvSpPr>
        <p:spPr/>
        <p:txBody>
          <a:bodyPr/>
          <a:lstStyle/>
          <a:p>
            <a:pPr algn="ctr"/>
            <a:r>
              <a:rPr lang="sv-SE" sz="4400" b="1" dirty="0"/>
              <a:t>Portfolio</a:t>
            </a:r>
            <a:r>
              <a:rPr lang="sv-SE" b="1" dirty="0"/>
              <a:t>uppgifter </a:t>
            </a:r>
          </a:p>
        </p:txBody>
      </p:sp>
      <p:sp>
        <p:nvSpPr>
          <p:cNvPr id="4" name="Rectangle: Rounded Corners 1">
            <a:extLst>
              <a:ext uri="{FF2B5EF4-FFF2-40B4-BE49-F238E27FC236}">
                <a16:creationId xmlns:a16="http://schemas.microsoft.com/office/drawing/2014/main" id="{ADF34A43-AC51-40D1-8093-D8377EAEA9CF}"/>
              </a:ext>
            </a:extLst>
          </p:cNvPr>
          <p:cNvSpPr/>
          <p:nvPr/>
        </p:nvSpPr>
        <p:spPr>
          <a:xfrm>
            <a:off x="2051785" y="2545861"/>
            <a:ext cx="8073103" cy="1766277"/>
          </a:xfrm>
          <a:prstGeom prst="roundRect">
            <a:avLst/>
          </a:prstGeom>
          <a:ln/>
          <a:effectLst>
            <a:outerShdw blurRad="76200" dir="18900000" sy="23000" kx="-1200000" algn="bl"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sv-SE" dirty="0"/>
              <a:t>Uppgiftens syfte</a:t>
            </a:r>
          </a:p>
          <a:p>
            <a:r>
              <a:rPr lang="sv-SE" dirty="0"/>
              <a:t>Uppgiftens utformning</a:t>
            </a:r>
          </a:p>
          <a:p>
            <a:r>
              <a:rPr lang="sv-SE" dirty="0"/>
              <a:t>Kurslitteratur</a:t>
            </a:r>
          </a:p>
          <a:p>
            <a:r>
              <a:rPr lang="sv-SE" dirty="0"/>
              <a:t>Formalia</a:t>
            </a:r>
          </a:p>
          <a:p>
            <a:r>
              <a:rPr lang="sv-SE" dirty="0"/>
              <a:t>Datum för inlämning</a:t>
            </a:r>
          </a:p>
        </p:txBody>
      </p:sp>
      <p:sp>
        <p:nvSpPr>
          <p:cNvPr id="5" name="Right Brace 2">
            <a:extLst>
              <a:ext uri="{FF2B5EF4-FFF2-40B4-BE49-F238E27FC236}">
                <a16:creationId xmlns:a16="http://schemas.microsoft.com/office/drawing/2014/main" id="{64ACB9F8-714D-4FC0-9B94-297294BA5CE4}"/>
              </a:ext>
            </a:extLst>
          </p:cNvPr>
          <p:cNvSpPr/>
          <p:nvPr/>
        </p:nvSpPr>
        <p:spPr>
          <a:xfrm>
            <a:off x="5324857" y="2684746"/>
            <a:ext cx="763479" cy="1349059"/>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6" name="TextBox 3">
            <a:extLst>
              <a:ext uri="{FF2B5EF4-FFF2-40B4-BE49-F238E27FC236}">
                <a16:creationId xmlns:a16="http://schemas.microsoft.com/office/drawing/2014/main" id="{9701BD11-AB08-48EE-83C6-CFE3CBCF4E88}"/>
              </a:ext>
            </a:extLst>
          </p:cNvPr>
          <p:cNvSpPr txBox="1"/>
          <p:nvPr/>
        </p:nvSpPr>
        <p:spPr>
          <a:xfrm>
            <a:off x="6485043" y="3128444"/>
            <a:ext cx="3639845" cy="461665"/>
          </a:xfrm>
          <a:prstGeom prst="rect">
            <a:avLst/>
          </a:prstGeom>
          <a:noFill/>
        </p:spPr>
        <p:txBody>
          <a:bodyPr wrap="square" rtlCol="0">
            <a:spAutoFit/>
          </a:bodyPr>
          <a:lstStyle/>
          <a:p>
            <a:r>
              <a:rPr lang="sv-SE" sz="2400" dirty="0">
                <a:solidFill>
                  <a:schemeClr val="bg1"/>
                </a:solidFill>
                <a:latin typeface="Georgia"/>
                <a:cs typeface="Georgia"/>
              </a:rPr>
              <a:t>Studiehandledningen</a:t>
            </a:r>
          </a:p>
        </p:txBody>
      </p:sp>
      <p:pic>
        <p:nvPicPr>
          <p:cNvPr id="10" name="Ljud 9">
            <a:hlinkClick r:id="" action="ppaction://media"/>
            <a:extLst>
              <a:ext uri="{FF2B5EF4-FFF2-40B4-BE49-F238E27FC236}">
                <a16:creationId xmlns:a16="http://schemas.microsoft.com/office/drawing/2014/main" id="{BB1E0897-7657-75E8-F9B1-802C91BE9B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149202"/>
      </p:ext>
    </p:extLst>
  </p:cSld>
  <p:clrMapOvr>
    <a:masterClrMapping/>
  </p:clrMapOvr>
  <mc:AlternateContent xmlns:mc="http://schemas.openxmlformats.org/markup-compatibility/2006">
    <mc:Choice xmlns:p14="http://schemas.microsoft.com/office/powerpoint/2010/main" Requires="p14">
      <p:transition spd="slow" p14:dur="2000" advTm="65109"/>
    </mc:Choice>
    <mc:Fallback>
      <p:transition spd="slow" advTm="6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98C52C963C9A0488EB2123C79902C4B" ma:contentTypeVersion="6" ma:contentTypeDescription="Skapa ett nytt dokument." ma:contentTypeScope="" ma:versionID="11dcb7e8a24dd1bb823163af1041ea38">
  <xsd:schema xmlns:xsd="http://www.w3.org/2001/XMLSchema" xmlns:xs="http://www.w3.org/2001/XMLSchema" xmlns:p="http://schemas.microsoft.com/office/2006/metadata/properties" xmlns:ns2="f3c1292a-1372-475c-9fac-bad2f6c68059" xmlns:ns3="0faf013b-5f28-4420-884b-9ccdda630f85" targetNamespace="http://schemas.microsoft.com/office/2006/metadata/properties" ma:root="true" ma:fieldsID="b98e0eb441a6d687f1e86f2817a8052d" ns2:_="" ns3:_="">
    <xsd:import namespace="f3c1292a-1372-475c-9fac-bad2f6c68059"/>
    <xsd:import namespace="0faf013b-5f28-4420-884b-9ccdda630f85"/>
    <xsd:element name="properties">
      <xsd:complexType>
        <xsd:sequence>
          <xsd:element name="documentManagement">
            <xsd:complexType>
              <xsd:all>
                <xsd:element ref="ns2:_lisam_Description" minOccurs="0"/>
                <xsd:element ref="ns3:_lisam_PublishedVersion"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c1292a-1372-475c-9fac-bad2f6c68059" elementFormDefault="qualified">
    <xsd:import namespace="http://schemas.microsoft.com/office/2006/documentManagement/types"/>
    <xsd:import namespace="http://schemas.microsoft.com/office/infopath/2007/PartnerControls"/>
    <xsd:element name="_lisam_Description" ma:index="8" nillable="true" ma:displayName="Beskrivning" ma:internalName="_lisam_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af013b-5f28-4420-884b-9ccdda630f85" elementFormDefault="qualified">
    <xsd:import namespace="http://schemas.microsoft.com/office/2006/documentManagement/types"/>
    <xsd:import namespace="http://schemas.microsoft.com/office/infopath/2007/PartnerControls"/>
    <xsd:element name="_lisam_PublishedVersion" ma:index="9" nillable="true" ma:displayName="Published Version" ma:internalName="_lisam_PublishedVersion">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lisam_PublishedVersion xmlns="0faf013b-5f28-4420-884b-9ccdda630f85" xsi:nil="true"/>
    <_lisam_Description xmlns="f3c1292a-1372-475c-9fac-bad2f6c68059" xsi:nil="true"/>
  </documentManagement>
</p:properties>
</file>

<file path=customXml/itemProps1.xml><?xml version="1.0" encoding="utf-8"?>
<ds:datastoreItem xmlns:ds="http://schemas.openxmlformats.org/officeDocument/2006/customXml" ds:itemID="{97A280B3-9027-4674-AE8C-71060AFEDDA4}">
  <ds:schemaRefs>
    <ds:schemaRef ds:uri="http://schemas.microsoft.com/sharepoint/v3/contenttype/forms"/>
  </ds:schemaRefs>
</ds:datastoreItem>
</file>

<file path=customXml/itemProps2.xml><?xml version="1.0" encoding="utf-8"?>
<ds:datastoreItem xmlns:ds="http://schemas.openxmlformats.org/officeDocument/2006/customXml" ds:itemID="{522DAEB7-DC35-4409-AA20-CFAD03138A3F}"/>
</file>

<file path=customXml/itemProps3.xml><?xml version="1.0" encoding="utf-8"?>
<ds:datastoreItem xmlns:ds="http://schemas.openxmlformats.org/officeDocument/2006/customXml" ds:itemID="{0235C8E1-6242-4034-8799-4105EBC262C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bd9a28e-856a-40cc-a9d8-3625300e88c0"/>
    <ds:schemaRef ds:uri="http://purl.org/dc/elements/1.1/"/>
    <ds:schemaRef ds:uri="http://schemas.microsoft.com/office/2006/metadata/properties"/>
    <ds:schemaRef ds:uri="da34b392-7109-46cd-9ca2-231e1334c70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1961</TotalTime>
  <Words>1260</Words>
  <Application>Microsoft Office PowerPoint</Application>
  <PresentationFormat>Bredbild</PresentationFormat>
  <Paragraphs>79</Paragraphs>
  <Slides>13</Slides>
  <Notes>2</Notes>
  <HiddenSlides>0</HiddenSlides>
  <MMClips>13</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13</vt:i4>
      </vt:variant>
    </vt:vector>
  </HeadingPairs>
  <TitlesOfParts>
    <vt:vector size="21" baseType="lpstr">
      <vt:lpstr>Arial</vt:lpstr>
      <vt:lpstr>Calibri</vt:lpstr>
      <vt:lpstr>Calibri Light</vt:lpstr>
      <vt:lpstr>Cambria</vt:lpstr>
      <vt:lpstr>Georgia</vt:lpstr>
      <vt:lpstr>Segoe UI</vt:lpstr>
      <vt:lpstr>Times New Roman</vt:lpstr>
      <vt:lpstr>Office Theme</vt:lpstr>
      <vt:lpstr>Skolans samhällsuppdrag och organisation  Kursens teman, kurslitteratur, portfoliouppgift 1 och inlämning av uppgifter</vt:lpstr>
      <vt:lpstr>PowerPoint-presentation</vt:lpstr>
      <vt:lpstr>Tema 1 – Portfoliouppgift 1 Skolan som institution - skolans utveckling i relation till historisk och samhällelig utveckling</vt:lpstr>
      <vt:lpstr>Tema 2 – portfoliouppgift 2a Den svenska skolans organisation, regelverk och styrning   </vt:lpstr>
      <vt:lpstr>Tema 2 – portfoliouppgift 2b Den svenska skolans organisation, regelverk och styrning   </vt:lpstr>
      <vt:lpstr>Tema 2 – portfoliouppgift 2c Den svenska skolans organisation, regelverk och styrning   </vt:lpstr>
      <vt:lpstr>Tema 3 - portfoliouppgift 3a  Skolans värdegrund och demokratiska uppdrag </vt:lpstr>
      <vt:lpstr>Tema 3 - portfoliouppgift 3b  Skolans värdegrund och demokratiska uppdrag</vt:lpstr>
      <vt:lpstr>Portfoliouppgifter </vt:lpstr>
      <vt:lpstr>Portfoliouppgift 1</vt:lpstr>
      <vt:lpstr>Inlämning av portfoliouppgifter</vt:lpstr>
      <vt:lpstr>Inlämning av portfoliouppgifter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Skolans samhällsuppdrag Kursintroduktion del 2</dc:title>
  <dc:creator>Maria Terning</dc:creator>
  <cp:lastModifiedBy>Tobias Jansson</cp:lastModifiedBy>
  <cp:revision>10</cp:revision>
  <dcterms:created xsi:type="dcterms:W3CDTF">2019-08-16T11:29:09Z</dcterms:created>
  <dcterms:modified xsi:type="dcterms:W3CDTF">2025-01-13T14:36:53Z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0x010100198C52C963C9A0488EB2123C79902C4B</vt:lpwstr>
  </property>
</Properties>
</file>